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tags/tag1.xml" ContentType="application/vnd.openxmlformats-officedocument.presentationml.tag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ags/tag2.xml" ContentType="application/vnd.openxmlformats-officedocument.presentationml.tags+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tags/tag3.xml" ContentType="application/vnd.openxmlformats-officedocument.presentationml.tags+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tags/tag4.xml" ContentType="application/vnd.openxmlformats-officedocument.presentationml.tags+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tags/tag5.xml" ContentType="application/vnd.openxmlformats-officedocument.presentationml.tags+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7"/>
  </p:notesMasterIdLst>
  <p:handoutMasterIdLst>
    <p:handoutMasterId r:id="rId48"/>
  </p:handoutMasterIdLst>
  <p:sldIdLst>
    <p:sldId id="269" r:id="rId2"/>
    <p:sldId id="270" r:id="rId3"/>
    <p:sldId id="271" r:id="rId4"/>
    <p:sldId id="272" r:id="rId5"/>
    <p:sldId id="273" r:id="rId6"/>
    <p:sldId id="274" r:id="rId7"/>
    <p:sldId id="275" r:id="rId8"/>
    <p:sldId id="276" r:id="rId9"/>
    <p:sldId id="277" r:id="rId10"/>
    <p:sldId id="278" r:id="rId11"/>
    <p:sldId id="302" r:id="rId12"/>
    <p:sldId id="303" r:id="rId13"/>
    <p:sldId id="304" r:id="rId14"/>
    <p:sldId id="266" r:id="rId15"/>
    <p:sldId id="305" r:id="rId16"/>
    <p:sldId id="306" r:id="rId17"/>
    <p:sldId id="307" r:id="rId18"/>
    <p:sldId id="298" r:id="rId19"/>
    <p:sldId id="308" r:id="rId20"/>
    <p:sldId id="309" r:id="rId21"/>
    <p:sldId id="310" r:id="rId22"/>
    <p:sldId id="311" r:id="rId23"/>
    <p:sldId id="280" r:id="rId24"/>
    <p:sldId id="312" r:id="rId25"/>
    <p:sldId id="313" r:id="rId26"/>
    <p:sldId id="281" r:id="rId27"/>
    <p:sldId id="279" r:id="rId28"/>
    <p:sldId id="314" r:id="rId29"/>
    <p:sldId id="282" r:id="rId30"/>
    <p:sldId id="283" r:id="rId31"/>
    <p:sldId id="284" r:id="rId32"/>
    <p:sldId id="286" r:id="rId33"/>
    <p:sldId id="287" r:id="rId34"/>
    <p:sldId id="288" r:id="rId35"/>
    <p:sldId id="285" r:id="rId36"/>
    <p:sldId id="294" r:id="rId37"/>
    <p:sldId id="315" r:id="rId38"/>
    <p:sldId id="296" r:id="rId39"/>
    <p:sldId id="295" r:id="rId40"/>
    <p:sldId id="289" r:id="rId41"/>
    <p:sldId id="290" r:id="rId42"/>
    <p:sldId id="297" r:id="rId43"/>
    <p:sldId id="299" r:id="rId44"/>
    <p:sldId id="316" r:id="rId45"/>
    <p:sldId id="317" r:id="rId46"/>
  </p:sldIdLst>
  <p:sldSz cx="12192000" cy="6858000"/>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ristine Mangelschots" initials="KM" lastIdx="1" clrIdx="0">
    <p:extLst>
      <p:ext uri="{19B8F6BF-5375-455C-9EA6-DF929625EA0E}">
        <p15:presenceInfo xmlns:p15="http://schemas.microsoft.com/office/powerpoint/2012/main" userId="S::u0068468@thomasmore.be::f3152f8f-1017-4733-9e76-33dd9c43a1d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4584B6"/>
    <a:srgbClr val="446785"/>
    <a:srgbClr val="FFDE57"/>
    <a:srgbClr val="646464"/>
    <a:srgbClr val="CC00FF"/>
    <a:srgbClr val="D5AD42"/>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Stijl, gemiddeld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DF18680-E054-41AD-8BC1-D1AEF772440D}" styleName="Stijl, gemiddeld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B4B98B0-60AC-42C2-AFA5-B58CD77FA1E5}" styleName="Stijl, licht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Stijl, licht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368" autoAdjust="0"/>
    <p:restoredTop sz="77673" autoAdjust="0"/>
  </p:normalViewPr>
  <p:slideViewPr>
    <p:cSldViewPr snapToGrid="0">
      <p:cViewPr varScale="1">
        <p:scale>
          <a:sx n="66" d="100"/>
          <a:sy n="66" d="100"/>
        </p:scale>
        <p:origin x="135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len Torfs" userId="c6aa1e10-4a12-4511-8c7c-135720d4f277" providerId="ADAL" clId="{1E59642B-27AF-440B-8B43-7C426EA3BD8B}"/>
    <pc:docChg chg="custSel modSld">
      <pc:chgData name="Ellen Torfs" userId="c6aa1e10-4a12-4511-8c7c-135720d4f277" providerId="ADAL" clId="{1E59642B-27AF-440B-8B43-7C426EA3BD8B}" dt="2021-09-06T11:51:39.912" v="3" actId="1076"/>
      <pc:docMkLst>
        <pc:docMk/>
      </pc:docMkLst>
      <pc:sldChg chg="addSp delSp modSp mod">
        <pc:chgData name="Ellen Torfs" userId="c6aa1e10-4a12-4511-8c7c-135720d4f277" providerId="ADAL" clId="{1E59642B-27AF-440B-8B43-7C426EA3BD8B}" dt="2021-09-06T11:51:39.912" v="3" actId="1076"/>
        <pc:sldMkLst>
          <pc:docMk/>
          <pc:sldMk cId="2708364635" sldId="276"/>
        </pc:sldMkLst>
        <pc:picChg chg="del">
          <ac:chgData name="Ellen Torfs" userId="c6aa1e10-4a12-4511-8c7c-135720d4f277" providerId="ADAL" clId="{1E59642B-27AF-440B-8B43-7C426EA3BD8B}" dt="2021-09-06T11:51:33.882" v="0" actId="478"/>
          <ac:picMkLst>
            <pc:docMk/>
            <pc:sldMk cId="2708364635" sldId="276"/>
            <ac:picMk id="4" creationId="{44A795A1-52BF-4B85-BE19-FCA3053FDB32}"/>
          </ac:picMkLst>
        </pc:picChg>
        <pc:picChg chg="add mod">
          <ac:chgData name="Ellen Torfs" userId="c6aa1e10-4a12-4511-8c7c-135720d4f277" providerId="ADAL" clId="{1E59642B-27AF-440B-8B43-7C426EA3BD8B}" dt="2021-09-06T11:51:39.912" v="3" actId="1076"/>
          <ac:picMkLst>
            <pc:docMk/>
            <pc:sldMk cId="2708364635" sldId="276"/>
            <ac:picMk id="8" creationId="{A6F2A18E-5CC4-4BE2-A73D-727C3794C4E9}"/>
          </ac:picMkLst>
        </pc:picChg>
      </pc:sldChg>
    </pc:docChg>
  </pc:docChgLst>
  <pc:docChgLst>
    <pc:chgData name="Tinne Van Echelpoel" userId="46798032-b7e2-4f2e-95a1-1606ec8c5d9a" providerId="ADAL" clId="{7519A7A9-848E-4558-BB4E-C615710F0C7D}"/>
    <pc:docChg chg="undo custSel modSld">
      <pc:chgData name="Tinne Van Echelpoel" userId="46798032-b7e2-4f2e-95a1-1606ec8c5d9a" providerId="ADAL" clId="{7519A7A9-848E-4558-BB4E-C615710F0C7D}" dt="2020-08-26T15:41:31.973" v="14692"/>
      <pc:docMkLst>
        <pc:docMk/>
      </pc:docMkLst>
      <pc:sldChg chg="addSp modSp mod modNotesTx">
        <pc:chgData name="Tinne Van Echelpoel" userId="46798032-b7e2-4f2e-95a1-1606ec8c5d9a" providerId="ADAL" clId="{7519A7A9-848E-4558-BB4E-C615710F0C7D}" dt="2020-08-25T15:47:31.947" v="3730" actId="1076"/>
        <pc:sldMkLst>
          <pc:docMk/>
          <pc:sldMk cId="112707644" sldId="266"/>
        </pc:sldMkLst>
        <pc:picChg chg="add mod">
          <ac:chgData name="Tinne Van Echelpoel" userId="46798032-b7e2-4f2e-95a1-1606ec8c5d9a" providerId="ADAL" clId="{7519A7A9-848E-4558-BB4E-C615710F0C7D}" dt="2020-08-25T15:33:30.964" v="3458"/>
          <ac:picMkLst>
            <pc:docMk/>
            <pc:sldMk cId="112707644" sldId="266"/>
            <ac:picMk id="2" creationId="{6F4074E6-D60D-4B58-885C-CC48E392B3D9}"/>
          </ac:picMkLst>
        </pc:picChg>
        <pc:picChg chg="mod">
          <ac:chgData name="Tinne Van Echelpoel" userId="46798032-b7e2-4f2e-95a1-1606ec8c5d9a" providerId="ADAL" clId="{7519A7A9-848E-4558-BB4E-C615710F0C7D}" dt="2020-08-25T15:47:31.947" v="3730" actId="1076"/>
          <ac:picMkLst>
            <pc:docMk/>
            <pc:sldMk cId="112707644" sldId="266"/>
            <ac:picMk id="4" creationId="{7183A482-9776-42EE-802B-2D536ACCCEE0}"/>
          </ac:picMkLst>
        </pc:picChg>
        <pc:picChg chg="add mod">
          <ac:chgData name="Tinne Van Echelpoel" userId="46798032-b7e2-4f2e-95a1-1606ec8c5d9a" providerId="ADAL" clId="{7519A7A9-848E-4558-BB4E-C615710F0C7D}" dt="2020-08-25T15:47:30.945" v="3729" actId="1076"/>
          <ac:picMkLst>
            <pc:docMk/>
            <pc:sldMk cId="112707644" sldId="266"/>
            <ac:picMk id="7" creationId="{B8237612-9B4B-4DBA-8071-328657E1B154}"/>
          </ac:picMkLst>
        </pc:picChg>
      </pc:sldChg>
      <pc:sldChg chg="addSp modSp modNotesTx">
        <pc:chgData name="Tinne Van Echelpoel" userId="46798032-b7e2-4f2e-95a1-1606ec8c5d9a" providerId="ADAL" clId="{7519A7A9-848E-4558-BB4E-C615710F0C7D}" dt="2020-08-25T14:22:14.281" v="126"/>
        <pc:sldMkLst>
          <pc:docMk/>
          <pc:sldMk cId="2667205004" sldId="269"/>
        </pc:sldMkLst>
        <pc:picChg chg="add mod">
          <ac:chgData name="Tinne Van Echelpoel" userId="46798032-b7e2-4f2e-95a1-1606ec8c5d9a" providerId="ADAL" clId="{7519A7A9-848E-4558-BB4E-C615710F0C7D}" dt="2020-08-25T14:22:14.281" v="126"/>
          <ac:picMkLst>
            <pc:docMk/>
            <pc:sldMk cId="2667205004" sldId="269"/>
            <ac:picMk id="4" creationId="{7152270E-E94B-4A43-9A60-39D4B3029C41}"/>
          </ac:picMkLst>
        </pc:picChg>
      </pc:sldChg>
      <pc:sldChg chg="addSp delSp modSp modTransition modAnim modNotesTx">
        <pc:chgData name="Tinne Van Echelpoel" userId="46798032-b7e2-4f2e-95a1-1606ec8c5d9a" providerId="ADAL" clId="{7519A7A9-848E-4558-BB4E-C615710F0C7D}" dt="2020-08-25T14:24:56.642" v="262"/>
        <pc:sldMkLst>
          <pc:docMk/>
          <pc:sldMk cId="2718411288" sldId="270"/>
        </pc:sldMkLst>
        <pc:picChg chg="add del mod">
          <ac:chgData name="Tinne Van Echelpoel" userId="46798032-b7e2-4f2e-95a1-1606ec8c5d9a" providerId="ADAL" clId="{7519A7A9-848E-4558-BB4E-C615710F0C7D}" dt="2020-08-25T14:24:36.039" v="261"/>
          <ac:picMkLst>
            <pc:docMk/>
            <pc:sldMk cId="2718411288" sldId="270"/>
            <ac:picMk id="5" creationId="{A0E429A9-E201-4CA9-849C-7F27432CBE5A}"/>
          </ac:picMkLst>
        </pc:picChg>
        <pc:picChg chg="add mod">
          <ac:chgData name="Tinne Van Echelpoel" userId="46798032-b7e2-4f2e-95a1-1606ec8c5d9a" providerId="ADAL" clId="{7519A7A9-848E-4558-BB4E-C615710F0C7D}" dt="2020-08-25T14:24:56.642" v="262"/>
          <ac:picMkLst>
            <pc:docMk/>
            <pc:sldMk cId="2718411288" sldId="270"/>
            <ac:picMk id="6" creationId="{4C653C61-64A1-4BAC-B0A2-F29E8AF0BC70}"/>
          </ac:picMkLst>
        </pc:picChg>
      </pc:sldChg>
      <pc:sldChg chg="addSp delSp modSp modTransition modAnim modNotesTx">
        <pc:chgData name="Tinne Van Echelpoel" userId="46798032-b7e2-4f2e-95a1-1606ec8c5d9a" providerId="ADAL" clId="{7519A7A9-848E-4558-BB4E-C615710F0C7D}" dt="2020-08-25T14:27:34.640" v="414"/>
        <pc:sldMkLst>
          <pc:docMk/>
          <pc:sldMk cId="523898943" sldId="271"/>
        </pc:sldMkLst>
        <pc:picChg chg="add del mod">
          <ac:chgData name="Tinne Van Echelpoel" userId="46798032-b7e2-4f2e-95a1-1606ec8c5d9a" providerId="ADAL" clId="{7519A7A9-848E-4558-BB4E-C615710F0C7D}" dt="2020-08-25T14:27:11.698" v="413"/>
          <ac:picMkLst>
            <pc:docMk/>
            <pc:sldMk cId="523898943" sldId="271"/>
            <ac:picMk id="2" creationId="{096F7DBA-2DE4-4AF9-AAE7-4CB31565099E}"/>
          </ac:picMkLst>
        </pc:picChg>
        <pc:picChg chg="add mod">
          <ac:chgData name="Tinne Van Echelpoel" userId="46798032-b7e2-4f2e-95a1-1606ec8c5d9a" providerId="ADAL" clId="{7519A7A9-848E-4558-BB4E-C615710F0C7D}" dt="2020-08-25T14:27:34.640" v="414"/>
          <ac:picMkLst>
            <pc:docMk/>
            <pc:sldMk cId="523898943" sldId="271"/>
            <ac:picMk id="7" creationId="{AFBD7B9F-82E0-4EF2-80F4-4353512CF7C6}"/>
          </ac:picMkLst>
        </pc:picChg>
      </pc:sldChg>
      <pc:sldChg chg="addSp modSp modNotesTx">
        <pc:chgData name="Tinne Van Echelpoel" userId="46798032-b7e2-4f2e-95a1-1606ec8c5d9a" providerId="ADAL" clId="{7519A7A9-848E-4558-BB4E-C615710F0C7D}" dt="2020-08-25T14:29:35.978" v="604"/>
        <pc:sldMkLst>
          <pc:docMk/>
          <pc:sldMk cId="448105480" sldId="272"/>
        </pc:sldMkLst>
        <pc:picChg chg="add mod">
          <ac:chgData name="Tinne Van Echelpoel" userId="46798032-b7e2-4f2e-95a1-1606ec8c5d9a" providerId="ADAL" clId="{7519A7A9-848E-4558-BB4E-C615710F0C7D}" dt="2020-08-25T14:29:35.978" v="604"/>
          <ac:picMkLst>
            <pc:docMk/>
            <pc:sldMk cId="448105480" sldId="272"/>
            <ac:picMk id="2" creationId="{CEDF31D5-913A-421D-A421-438E69864AE5}"/>
          </ac:picMkLst>
        </pc:picChg>
      </pc:sldChg>
      <pc:sldChg chg="addSp modSp modNotesTx">
        <pc:chgData name="Tinne Van Echelpoel" userId="46798032-b7e2-4f2e-95a1-1606ec8c5d9a" providerId="ADAL" clId="{7519A7A9-848E-4558-BB4E-C615710F0C7D}" dt="2020-08-25T14:38:17.505" v="1081"/>
        <pc:sldMkLst>
          <pc:docMk/>
          <pc:sldMk cId="2442765326" sldId="273"/>
        </pc:sldMkLst>
        <pc:picChg chg="add mod">
          <ac:chgData name="Tinne Van Echelpoel" userId="46798032-b7e2-4f2e-95a1-1606ec8c5d9a" providerId="ADAL" clId="{7519A7A9-848E-4558-BB4E-C615710F0C7D}" dt="2020-08-25T14:38:17.505" v="1081"/>
          <ac:picMkLst>
            <pc:docMk/>
            <pc:sldMk cId="2442765326" sldId="273"/>
            <ac:picMk id="5" creationId="{1F08547A-DA3B-45D6-8799-C25BC7F15D8F}"/>
          </ac:picMkLst>
        </pc:picChg>
      </pc:sldChg>
      <pc:sldChg chg="addSp modSp modNotesTx">
        <pc:chgData name="Tinne Van Echelpoel" userId="46798032-b7e2-4f2e-95a1-1606ec8c5d9a" providerId="ADAL" clId="{7519A7A9-848E-4558-BB4E-C615710F0C7D}" dt="2020-08-25T14:57:04.505" v="2091"/>
        <pc:sldMkLst>
          <pc:docMk/>
          <pc:sldMk cId="1505779418" sldId="274"/>
        </pc:sldMkLst>
        <pc:picChg chg="add mod">
          <ac:chgData name="Tinne Van Echelpoel" userId="46798032-b7e2-4f2e-95a1-1606ec8c5d9a" providerId="ADAL" clId="{7519A7A9-848E-4558-BB4E-C615710F0C7D}" dt="2020-08-25T14:57:04.505" v="2091"/>
          <ac:picMkLst>
            <pc:docMk/>
            <pc:sldMk cId="1505779418" sldId="274"/>
            <ac:picMk id="4" creationId="{022E4054-1F59-462C-BA15-42222B69D6EB}"/>
          </ac:picMkLst>
        </pc:picChg>
      </pc:sldChg>
      <pc:sldChg chg="addSp delSp modSp modTransition modAnim modNotesTx">
        <pc:chgData name="Tinne Van Echelpoel" userId="46798032-b7e2-4f2e-95a1-1606ec8c5d9a" providerId="ADAL" clId="{7519A7A9-848E-4558-BB4E-C615710F0C7D}" dt="2020-08-25T15:00:15.894" v="2109"/>
        <pc:sldMkLst>
          <pc:docMk/>
          <pc:sldMk cId="399813621" sldId="275"/>
        </pc:sldMkLst>
        <pc:picChg chg="add del mod">
          <ac:chgData name="Tinne Van Echelpoel" userId="46798032-b7e2-4f2e-95a1-1606ec8c5d9a" providerId="ADAL" clId="{7519A7A9-848E-4558-BB4E-C615710F0C7D}" dt="2020-08-25T14:59:26.701" v="2108"/>
          <ac:picMkLst>
            <pc:docMk/>
            <pc:sldMk cId="399813621" sldId="275"/>
            <ac:picMk id="4" creationId="{76BA698E-F3A0-47BA-80C2-8ECC3590EEA5}"/>
          </ac:picMkLst>
        </pc:picChg>
        <pc:picChg chg="add mod">
          <ac:chgData name="Tinne Van Echelpoel" userId="46798032-b7e2-4f2e-95a1-1606ec8c5d9a" providerId="ADAL" clId="{7519A7A9-848E-4558-BB4E-C615710F0C7D}" dt="2020-08-25T15:00:15.894" v="2109"/>
          <ac:picMkLst>
            <pc:docMk/>
            <pc:sldMk cId="399813621" sldId="275"/>
            <ac:picMk id="5" creationId="{8A6D66AE-C376-4EDA-92B9-572F5F60A2ED}"/>
          </ac:picMkLst>
        </pc:picChg>
      </pc:sldChg>
      <pc:sldChg chg="addSp modSp modNotesTx">
        <pc:chgData name="Tinne Van Echelpoel" userId="46798032-b7e2-4f2e-95a1-1606ec8c5d9a" providerId="ADAL" clId="{7519A7A9-848E-4558-BB4E-C615710F0C7D}" dt="2020-08-25T15:01:29.776" v="2110"/>
        <pc:sldMkLst>
          <pc:docMk/>
          <pc:sldMk cId="2708364635" sldId="276"/>
        </pc:sldMkLst>
        <pc:picChg chg="add mod">
          <ac:chgData name="Tinne Van Echelpoel" userId="46798032-b7e2-4f2e-95a1-1606ec8c5d9a" providerId="ADAL" clId="{7519A7A9-848E-4558-BB4E-C615710F0C7D}" dt="2020-08-25T15:01:29.776" v="2110"/>
          <ac:picMkLst>
            <pc:docMk/>
            <pc:sldMk cId="2708364635" sldId="276"/>
            <ac:picMk id="6" creationId="{D6AAEABC-6606-4E8B-9A4B-B39E17F07C87}"/>
          </ac:picMkLst>
        </pc:picChg>
      </pc:sldChg>
      <pc:sldChg chg="addSp modSp modNotesTx">
        <pc:chgData name="Tinne Van Echelpoel" userId="46798032-b7e2-4f2e-95a1-1606ec8c5d9a" providerId="ADAL" clId="{7519A7A9-848E-4558-BB4E-C615710F0C7D}" dt="2020-08-25T15:02:04.631" v="2111"/>
        <pc:sldMkLst>
          <pc:docMk/>
          <pc:sldMk cId="937416680" sldId="277"/>
        </pc:sldMkLst>
        <pc:picChg chg="add mod">
          <ac:chgData name="Tinne Van Echelpoel" userId="46798032-b7e2-4f2e-95a1-1606ec8c5d9a" providerId="ADAL" clId="{7519A7A9-848E-4558-BB4E-C615710F0C7D}" dt="2020-08-25T15:02:04.631" v="2111"/>
          <ac:picMkLst>
            <pc:docMk/>
            <pc:sldMk cId="937416680" sldId="277"/>
            <ac:picMk id="4" creationId="{9360348C-2D51-4230-A78F-08C22C25BE57}"/>
          </ac:picMkLst>
        </pc:picChg>
      </pc:sldChg>
      <pc:sldChg chg="addSp delSp modSp mod modTransition modAnim modNotesTx">
        <pc:chgData name="Tinne Van Echelpoel" userId="46798032-b7e2-4f2e-95a1-1606ec8c5d9a" providerId="ADAL" clId="{7519A7A9-848E-4558-BB4E-C615710F0C7D}" dt="2020-08-25T15:07:46.517" v="2238"/>
        <pc:sldMkLst>
          <pc:docMk/>
          <pc:sldMk cId="2442208220" sldId="278"/>
        </pc:sldMkLst>
        <pc:picChg chg="add mod">
          <ac:chgData name="Tinne Van Echelpoel" userId="46798032-b7e2-4f2e-95a1-1606ec8c5d9a" providerId="ADAL" clId="{7519A7A9-848E-4558-BB4E-C615710F0C7D}" dt="2020-08-25T14:48:01.148" v="1426" actId="1076"/>
          <ac:picMkLst>
            <pc:docMk/>
            <pc:sldMk cId="2442208220" sldId="278"/>
            <ac:picMk id="3" creationId="{7C830588-C231-44AB-AB30-6D7916F87B7D}"/>
          </ac:picMkLst>
        </pc:picChg>
        <pc:picChg chg="add del mod">
          <ac:chgData name="Tinne Van Echelpoel" userId="46798032-b7e2-4f2e-95a1-1606ec8c5d9a" providerId="ADAL" clId="{7519A7A9-848E-4558-BB4E-C615710F0C7D}" dt="2020-08-25T15:06:23.160" v="2223"/>
          <ac:picMkLst>
            <pc:docMk/>
            <pc:sldMk cId="2442208220" sldId="278"/>
            <ac:picMk id="4" creationId="{09C077EC-86A7-48AF-9DD1-F5174C011D16}"/>
          </ac:picMkLst>
        </pc:picChg>
        <pc:picChg chg="add del mod">
          <ac:chgData name="Tinne Van Echelpoel" userId="46798032-b7e2-4f2e-95a1-1606ec8c5d9a" providerId="ADAL" clId="{7519A7A9-848E-4558-BB4E-C615710F0C7D}" dt="2020-08-25T15:07:15.476" v="2237"/>
          <ac:picMkLst>
            <pc:docMk/>
            <pc:sldMk cId="2442208220" sldId="278"/>
            <ac:picMk id="6" creationId="{B32CB5C6-AD3E-41EC-AFFC-8E86040A0CB3}"/>
          </ac:picMkLst>
        </pc:picChg>
        <pc:picChg chg="add mod">
          <ac:chgData name="Tinne Van Echelpoel" userId="46798032-b7e2-4f2e-95a1-1606ec8c5d9a" providerId="ADAL" clId="{7519A7A9-848E-4558-BB4E-C615710F0C7D}" dt="2020-08-25T15:07:46.517" v="2238"/>
          <ac:picMkLst>
            <pc:docMk/>
            <pc:sldMk cId="2442208220" sldId="278"/>
            <ac:picMk id="7" creationId="{33E4E82D-D9E7-4F54-AEC0-154949CA3686}"/>
          </ac:picMkLst>
        </pc:picChg>
        <pc:picChg chg="del mod">
          <ac:chgData name="Tinne Van Echelpoel" userId="46798032-b7e2-4f2e-95a1-1606ec8c5d9a" providerId="ADAL" clId="{7519A7A9-848E-4558-BB4E-C615710F0C7D}" dt="2020-08-25T14:47:52.712" v="1421" actId="478"/>
          <ac:picMkLst>
            <pc:docMk/>
            <pc:sldMk cId="2442208220" sldId="278"/>
            <ac:picMk id="8" creationId="{A1B94EB9-8DEC-46A2-8CB4-E071E305CA15}"/>
          </ac:picMkLst>
        </pc:picChg>
      </pc:sldChg>
      <pc:sldChg chg="addSp modSp modNotesTx">
        <pc:chgData name="Tinne Van Echelpoel" userId="46798032-b7e2-4f2e-95a1-1606ec8c5d9a" providerId="ADAL" clId="{7519A7A9-848E-4558-BB4E-C615710F0C7D}" dt="2020-08-26T13:13:01.757" v="9655"/>
        <pc:sldMkLst>
          <pc:docMk/>
          <pc:sldMk cId="3473159973" sldId="279"/>
        </pc:sldMkLst>
        <pc:picChg chg="add mod">
          <ac:chgData name="Tinne Van Echelpoel" userId="46798032-b7e2-4f2e-95a1-1606ec8c5d9a" providerId="ADAL" clId="{7519A7A9-848E-4558-BB4E-C615710F0C7D}" dt="2020-08-26T13:13:01.757" v="9655"/>
          <ac:picMkLst>
            <pc:docMk/>
            <pc:sldMk cId="3473159973" sldId="279"/>
            <ac:picMk id="6" creationId="{4BEC07D8-A764-4B9C-B6AB-72AD944290AC}"/>
          </ac:picMkLst>
        </pc:picChg>
      </pc:sldChg>
      <pc:sldChg chg="addSp delSp modSp mod modNotesTx">
        <pc:chgData name="Tinne Van Echelpoel" userId="46798032-b7e2-4f2e-95a1-1606ec8c5d9a" providerId="ADAL" clId="{7519A7A9-848E-4558-BB4E-C615710F0C7D}" dt="2020-08-26T12:37:57.919" v="9645"/>
        <pc:sldMkLst>
          <pc:docMk/>
          <pc:sldMk cId="3707028608" sldId="280"/>
        </pc:sldMkLst>
        <pc:spChg chg="mod">
          <ac:chgData name="Tinne Van Echelpoel" userId="46798032-b7e2-4f2e-95a1-1606ec8c5d9a" providerId="ADAL" clId="{7519A7A9-848E-4558-BB4E-C615710F0C7D}" dt="2020-08-26T11:14:54.676" v="6744" actId="1076"/>
          <ac:spMkLst>
            <pc:docMk/>
            <pc:sldMk cId="3707028608" sldId="280"/>
            <ac:spMk id="3" creationId="{5AB8440F-0CE5-4B05-A949-FB4B2FF9C89A}"/>
          </ac:spMkLst>
        </pc:spChg>
        <pc:spChg chg="mod">
          <ac:chgData name="Tinne Van Echelpoel" userId="46798032-b7e2-4f2e-95a1-1606ec8c5d9a" providerId="ADAL" clId="{7519A7A9-848E-4558-BB4E-C615710F0C7D}" dt="2020-08-26T11:14:57.679" v="6745" actId="1076"/>
          <ac:spMkLst>
            <pc:docMk/>
            <pc:sldMk cId="3707028608" sldId="280"/>
            <ac:spMk id="4" creationId="{0A4E7C07-3481-4626-B9C3-D14F28458958}"/>
          </ac:spMkLst>
        </pc:spChg>
        <pc:spChg chg="mod">
          <ac:chgData name="Tinne Van Echelpoel" userId="46798032-b7e2-4f2e-95a1-1606ec8c5d9a" providerId="ADAL" clId="{7519A7A9-848E-4558-BB4E-C615710F0C7D}" dt="2020-08-26T11:14:50.482" v="6743" actId="1076"/>
          <ac:spMkLst>
            <pc:docMk/>
            <pc:sldMk cId="3707028608" sldId="280"/>
            <ac:spMk id="6" creationId="{0505F236-B009-498C-8410-46A295722BB6}"/>
          </ac:spMkLst>
        </pc:spChg>
        <pc:spChg chg="mod">
          <ac:chgData name="Tinne Van Echelpoel" userId="46798032-b7e2-4f2e-95a1-1606ec8c5d9a" providerId="ADAL" clId="{7519A7A9-848E-4558-BB4E-C615710F0C7D}" dt="2020-08-26T11:14:45.730" v="6742" actId="1076"/>
          <ac:spMkLst>
            <pc:docMk/>
            <pc:sldMk cId="3707028608" sldId="280"/>
            <ac:spMk id="11" creationId="{228F0B20-6A8E-4D6C-B0F4-BAB266003463}"/>
          </ac:spMkLst>
        </pc:spChg>
        <pc:spChg chg="mod">
          <ac:chgData name="Tinne Van Echelpoel" userId="46798032-b7e2-4f2e-95a1-1606ec8c5d9a" providerId="ADAL" clId="{7519A7A9-848E-4558-BB4E-C615710F0C7D}" dt="2020-08-26T11:15:02.425" v="6746" actId="1076"/>
          <ac:spMkLst>
            <pc:docMk/>
            <pc:sldMk cId="3707028608" sldId="280"/>
            <ac:spMk id="12" creationId="{2AD1E0D1-4DA9-4D06-AF18-1EFD5C114722}"/>
          </ac:spMkLst>
        </pc:spChg>
        <pc:spChg chg="mod">
          <ac:chgData name="Tinne Van Echelpoel" userId="46798032-b7e2-4f2e-95a1-1606ec8c5d9a" providerId="ADAL" clId="{7519A7A9-848E-4558-BB4E-C615710F0C7D}" dt="2020-08-26T11:15:06.167" v="6747" actId="1076"/>
          <ac:spMkLst>
            <pc:docMk/>
            <pc:sldMk cId="3707028608" sldId="280"/>
            <ac:spMk id="16" creationId="{3F541BB1-89C9-42E5-BB12-EFE22EFD1387}"/>
          </ac:spMkLst>
        </pc:spChg>
        <pc:spChg chg="mod">
          <ac:chgData name="Tinne Van Echelpoel" userId="46798032-b7e2-4f2e-95a1-1606ec8c5d9a" providerId="ADAL" clId="{7519A7A9-848E-4558-BB4E-C615710F0C7D}" dt="2020-08-26T11:02:07.701" v="5082" actId="1076"/>
          <ac:spMkLst>
            <pc:docMk/>
            <pc:sldMk cId="3707028608" sldId="280"/>
            <ac:spMk id="20" creationId="{4DA6990C-4967-4F79-ACF0-5D71F88B77C9}"/>
          </ac:spMkLst>
        </pc:spChg>
        <pc:spChg chg="add mod">
          <ac:chgData name="Tinne Van Echelpoel" userId="46798032-b7e2-4f2e-95a1-1606ec8c5d9a" providerId="ADAL" clId="{7519A7A9-848E-4558-BB4E-C615710F0C7D}" dt="2020-08-26T11:02:12.170" v="5084" actId="1076"/>
          <ac:spMkLst>
            <pc:docMk/>
            <pc:sldMk cId="3707028608" sldId="280"/>
            <ac:spMk id="21" creationId="{18032DDC-ED7B-4FCE-8E0B-6A3143A351E7}"/>
          </ac:spMkLst>
        </pc:spChg>
        <pc:grpChg chg="mod">
          <ac:chgData name="Tinne Van Echelpoel" userId="46798032-b7e2-4f2e-95a1-1606ec8c5d9a" providerId="ADAL" clId="{7519A7A9-848E-4558-BB4E-C615710F0C7D}" dt="2020-08-26T11:14:40.954" v="6741" actId="1076"/>
          <ac:grpSpMkLst>
            <pc:docMk/>
            <pc:sldMk cId="3707028608" sldId="280"/>
            <ac:grpSpMk id="14" creationId="{FBD841F1-06E4-4703-8607-449087FA9E3A}"/>
          </ac:grpSpMkLst>
        </pc:grpChg>
        <pc:picChg chg="add mod">
          <ac:chgData name="Tinne Van Echelpoel" userId="46798032-b7e2-4f2e-95a1-1606ec8c5d9a" providerId="ADAL" clId="{7519A7A9-848E-4558-BB4E-C615710F0C7D}" dt="2020-08-26T11:14:29.939" v="6735" actId="1076"/>
          <ac:picMkLst>
            <pc:docMk/>
            <pc:sldMk cId="3707028608" sldId="280"/>
            <ac:picMk id="8" creationId="{933D8F73-6138-498A-BDF5-13DA7992B767}"/>
          </ac:picMkLst>
        </pc:picChg>
        <pc:picChg chg="add del mod">
          <ac:chgData name="Tinne Van Echelpoel" userId="46798032-b7e2-4f2e-95a1-1606ec8c5d9a" providerId="ADAL" clId="{7519A7A9-848E-4558-BB4E-C615710F0C7D}" dt="2020-08-26T12:37:57.919" v="9645"/>
          <ac:picMkLst>
            <pc:docMk/>
            <pc:sldMk cId="3707028608" sldId="280"/>
            <ac:picMk id="9" creationId="{01313764-1539-4802-9315-51CDDC144CF0}"/>
          </ac:picMkLst>
        </pc:picChg>
        <pc:picChg chg="add mod">
          <ac:chgData name="Tinne Van Echelpoel" userId="46798032-b7e2-4f2e-95a1-1606ec8c5d9a" providerId="ADAL" clId="{7519A7A9-848E-4558-BB4E-C615710F0C7D}" dt="2020-08-26T12:37:57.919" v="9645"/>
          <ac:picMkLst>
            <pc:docMk/>
            <pc:sldMk cId="3707028608" sldId="280"/>
            <ac:picMk id="17" creationId="{711996F6-AE51-471C-83EB-84DA4AE556BD}"/>
          </ac:picMkLst>
        </pc:picChg>
        <pc:picChg chg="add mod">
          <ac:chgData name="Tinne Van Echelpoel" userId="46798032-b7e2-4f2e-95a1-1606ec8c5d9a" providerId="ADAL" clId="{7519A7A9-848E-4558-BB4E-C615710F0C7D}" dt="2020-08-26T11:15:09.624" v="6748" actId="1076"/>
          <ac:picMkLst>
            <pc:docMk/>
            <pc:sldMk cId="3707028608" sldId="280"/>
            <ac:picMk id="22" creationId="{543933B2-9C57-4902-A6A2-D10777B48E56}"/>
          </ac:picMkLst>
        </pc:picChg>
      </pc:sldChg>
      <pc:sldChg chg="addSp modSp mod modNotesTx">
        <pc:chgData name="Tinne Van Echelpoel" userId="46798032-b7e2-4f2e-95a1-1606ec8c5d9a" providerId="ADAL" clId="{7519A7A9-848E-4558-BB4E-C615710F0C7D}" dt="2020-08-26T13:08:47.740" v="9654" actId="20577"/>
        <pc:sldMkLst>
          <pc:docMk/>
          <pc:sldMk cId="2497475297" sldId="281"/>
        </pc:sldMkLst>
        <pc:spChg chg="mod">
          <ac:chgData name="Tinne Van Echelpoel" userId="46798032-b7e2-4f2e-95a1-1606ec8c5d9a" providerId="ADAL" clId="{7519A7A9-848E-4558-BB4E-C615710F0C7D}" dt="2020-08-26T12:08:26.202" v="8057" actId="1076"/>
          <ac:spMkLst>
            <pc:docMk/>
            <pc:sldMk cId="2497475297" sldId="281"/>
            <ac:spMk id="34" creationId="{92C85B2B-5F89-491F-9634-A47503C11B4E}"/>
          </ac:spMkLst>
        </pc:spChg>
        <pc:picChg chg="add mod">
          <ac:chgData name="Tinne Van Echelpoel" userId="46798032-b7e2-4f2e-95a1-1606ec8c5d9a" providerId="ADAL" clId="{7519A7A9-848E-4558-BB4E-C615710F0C7D}" dt="2020-08-26T13:08:16.362" v="9652"/>
          <ac:picMkLst>
            <pc:docMk/>
            <pc:sldMk cId="2497475297" sldId="281"/>
            <ac:picMk id="6" creationId="{795018CC-2F28-4C5D-9026-FBCD7C031520}"/>
          </ac:picMkLst>
        </pc:picChg>
      </pc:sldChg>
      <pc:sldChg chg="addSp delSp modSp modTransition modAnim modNotesTx">
        <pc:chgData name="Tinne Van Echelpoel" userId="46798032-b7e2-4f2e-95a1-1606ec8c5d9a" providerId="ADAL" clId="{7519A7A9-848E-4558-BB4E-C615710F0C7D}" dt="2020-08-26T13:44:36.996" v="11037"/>
        <pc:sldMkLst>
          <pc:docMk/>
          <pc:sldMk cId="580256068" sldId="282"/>
        </pc:sldMkLst>
        <pc:picChg chg="add del mod">
          <ac:chgData name="Tinne Van Echelpoel" userId="46798032-b7e2-4f2e-95a1-1606ec8c5d9a" providerId="ADAL" clId="{7519A7A9-848E-4558-BB4E-C615710F0C7D}" dt="2020-08-26T13:43:57.210" v="11036"/>
          <ac:picMkLst>
            <pc:docMk/>
            <pc:sldMk cId="580256068" sldId="282"/>
            <ac:picMk id="4" creationId="{670F4B01-DC0A-413E-A3D6-812BDDC2BC8B}"/>
          </ac:picMkLst>
        </pc:picChg>
        <pc:picChg chg="add mod">
          <ac:chgData name="Tinne Van Echelpoel" userId="46798032-b7e2-4f2e-95a1-1606ec8c5d9a" providerId="ADAL" clId="{7519A7A9-848E-4558-BB4E-C615710F0C7D}" dt="2020-08-26T13:44:36.996" v="11037"/>
          <ac:picMkLst>
            <pc:docMk/>
            <pc:sldMk cId="580256068" sldId="282"/>
            <ac:picMk id="7" creationId="{B5ADF26A-E4B3-480D-9162-A5B6B369D3F0}"/>
          </ac:picMkLst>
        </pc:picChg>
      </pc:sldChg>
      <pc:sldChg chg="addSp modSp modNotesTx">
        <pc:chgData name="Tinne Van Echelpoel" userId="46798032-b7e2-4f2e-95a1-1606ec8c5d9a" providerId="ADAL" clId="{7519A7A9-848E-4558-BB4E-C615710F0C7D}" dt="2020-08-26T13:51:20.025" v="11038"/>
        <pc:sldMkLst>
          <pc:docMk/>
          <pc:sldMk cId="4167317431" sldId="283"/>
        </pc:sldMkLst>
        <pc:picChg chg="add mod">
          <ac:chgData name="Tinne Van Echelpoel" userId="46798032-b7e2-4f2e-95a1-1606ec8c5d9a" providerId="ADAL" clId="{7519A7A9-848E-4558-BB4E-C615710F0C7D}" dt="2020-08-26T13:51:20.025" v="11038"/>
          <ac:picMkLst>
            <pc:docMk/>
            <pc:sldMk cId="4167317431" sldId="283"/>
            <ac:picMk id="5" creationId="{AD73C6A7-D646-4FE0-BD36-63357A5EFD8A}"/>
          </ac:picMkLst>
        </pc:picChg>
      </pc:sldChg>
      <pc:sldChg chg="addSp modSp mod modNotesTx">
        <pc:chgData name="Tinne Van Echelpoel" userId="46798032-b7e2-4f2e-95a1-1606ec8c5d9a" providerId="ADAL" clId="{7519A7A9-848E-4558-BB4E-C615710F0C7D}" dt="2020-08-26T14:12:27.705" v="11790"/>
        <pc:sldMkLst>
          <pc:docMk/>
          <pc:sldMk cId="76180516" sldId="284"/>
        </pc:sldMkLst>
        <pc:spChg chg="add mod">
          <ac:chgData name="Tinne Van Echelpoel" userId="46798032-b7e2-4f2e-95a1-1606ec8c5d9a" providerId="ADAL" clId="{7519A7A9-848E-4558-BB4E-C615710F0C7D}" dt="2020-08-26T14:08:15.366" v="11773" actId="1076"/>
          <ac:spMkLst>
            <pc:docMk/>
            <pc:sldMk cId="76180516" sldId="284"/>
            <ac:spMk id="4" creationId="{63B5AC1F-077E-4CD5-96C2-6FEB0FD0FDDA}"/>
          </ac:spMkLst>
        </pc:spChg>
        <pc:spChg chg="mod">
          <ac:chgData name="Tinne Van Echelpoel" userId="46798032-b7e2-4f2e-95a1-1606ec8c5d9a" providerId="ADAL" clId="{7519A7A9-848E-4558-BB4E-C615710F0C7D}" dt="2020-08-26T14:02:28.698" v="11039" actId="1076"/>
          <ac:spMkLst>
            <pc:docMk/>
            <pc:sldMk cId="76180516" sldId="284"/>
            <ac:spMk id="11" creationId="{DC26E352-4706-4055-9BE4-295D153DA34C}"/>
          </ac:spMkLst>
        </pc:spChg>
        <pc:spChg chg="add mod">
          <ac:chgData name="Tinne Van Echelpoel" userId="46798032-b7e2-4f2e-95a1-1606ec8c5d9a" providerId="ADAL" clId="{7519A7A9-848E-4558-BB4E-C615710F0C7D}" dt="2020-08-26T14:02:33.782" v="11041" actId="1076"/>
          <ac:spMkLst>
            <pc:docMk/>
            <pc:sldMk cId="76180516" sldId="284"/>
            <ac:spMk id="14" creationId="{DC6B5D65-1ABF-4FD6-8583-2815616C459B}"/>
          </ac:spMkLst>
        </pc:spChg>
        <pc:spChg chg="add mod">
          <ac:chgData name="Tinne Van Echelpoel" userId="46798032-b7e2-4f2e-95a1-1606ec8c5d9a" providerId="ADAL" clId="{7519A7A9-848E-4558-BB4E-C615710F0C7D}" dt="2020-08-26T14:08:20.691" v="11775" actId="1076"/>
          <ac:spMkLst>
            <pc:docMk/>
            <pc:sldMk cId="76180516" sldId="284"/>
            <ac:spMk id="16" creationId="{08C177E4-479C-485C-A8AB-6202372B2FC1}"/>
          </ac:spMkLst>
        </pc:spChg>
        <pc:picChg chg="add mod">
          <ac:chgData name="Tinne Van Echelpoel" userId="46798032-b7e2-4f2e-95a1-1606ec8c5d9a" providerId="ADAL" clId="{7519A7A9-848E-4558-BB4E-C615710F0C7D}" dt="2020-08-26T14:12:27.705" v="11790"/>
          <ac:picMkLst>
            <pc:docMk/>
            <pc:sldMk cId="76180516" sldId="284"/>
            <ac:picMk id="6" creationId="{20EFD44A-281E-4517-97E8-4FAF50551682}"/>
          </ac:picMkLst>
        </pc:picChg>
        <pc:picChg chg="add mod">
          <ac:chgData name="Tinne Van Echelpoel" userId="46798032-b7e2-4f2e-95a1-1606ec8c5d9a" providerId="ADAL" clId="{7519A7A9-848E-4558-BB4E-C615710F0C7D}" dt="2020-08-26T14:07:17.284" v="11718" actId="1076"/>
          <ac:picMkLst>
            <pc:docMk/>
            <pc:sldMk cId="76180516" sldId="284"/>
            <ac:picMk id="15" creationId="{8C3BA9A4-0439-46A1-B879-CC13A96873F4}"/>
          </ac:picMkLst>
        </pc:picChg>
        <pc:cxnChg chg="mod">
          <ac:chgData name="Tinne Van Echelpoel" userId="46798032-b7e2-4f2e-95a1-1606ec8c5d9a" providerId="ADAL" clId="{7519A7A9-848E-4558-BB4E-C615710F0C7D}" dt="2020-08-26T14:02:36.306" v="11042" actId="1076"/>
          <ac:cxnSpMkLst>
            <pc:docMk/>
            <pc:sldMk cId="76180516" sldId="284"/>
            <ac:cxnSpMk id="5" creationId="{A38D46BC-D892-4FA6-A5FA-9BB97BCCC656}"/>
          </ac:cxnSpMkLst>
        </pc:cxnChg>
      </pc:sldChg>
      <pc:sldChg chg="addSp modSp modNotesTx">
        <pc:chgData name="Tinne Van Echelpoel" userId="46798032-b7e2-4f2e-95a1-1606ec8c5d9a" providerId="ADAL" clId="{7519A7A9-848E-4558-BB4E-C615710F0C7D}" dt="2020-08-26T14:44:39.189" v="12739"/>
        <pc:sldMkLst>
          <pc:docMk/>
          <pc:sldMk cId="59728421" sldId="285"/>
        </pc:sldMkLst>
        <pc:picChg chg="add mod">
          <ac:chgData name="Tinne Van Echelpoel" userId="46798032-b7e2-4f2e-95a1-1606ec8c5d9a" providerId="ADAL" clId="{7519A7A9-848E-4558-BB4E-C615710F0C7D}" dt="2020-08-26T14:44:39.189" v="12739"/>
          <ac:picMkLst>
            <pc:docMk/>
            <pc:sldMk cId="59728421" sldId="285"/>
            <ac:picMk id="5" creationId="{F92DB66B-1E25-4F31-BE8B-6F2263717F6F}"/>
          </ac:picMkLst>
        </pc:picChg>
      </pc:sldChg>
      <pc:sldChg chg="addSp delSp modSp modTransition modAnim modNotesTx">
        <pc:chgData name="Tinne Van Echelpoel" userId="46798032-b7e2-4f2e-95a1-1606ec8c5d9a" providerId="ADAL" clId="{7519A7A9-848E-4558-BB4E-C615710F0C7D}" dt="2020-08-26T14:35:31.868" v="12525"/>
        <pc:sldMkLst>
          <pc:docMk/>
          <pc:sldMk cId="4200910606" sldId="286"/>
        </pc:sldMkLst>
        <pc:picChg chg="add del mod">
          <ac:chgData name="Tinne Van Echelpoel" userId="46798032-b7e2-4f2e-95a1-1606ec8c5d9a" providerId="ADAL" clId="{7519A7A9-848E-4558-BB4E-C615710F0C7D}" dt="2020-08-26T14:35:06.297" v="12524"/>
          <ac:picMkLst>
            <pc:docMk/>
            <pc:sldMk cId="4200910606" sldId="286"/>
            <ac:picMk id="4" creationId="{ADAAED0E-68CE-42C0-B852-0621042974D3}"/>
          </ac:picMkLst>
        </pc:picChg>
        <pc:picChg chg="add mod">
          <ac:chgData name="Tinne Van Echelpoel" userId="46798032-b7e2-4f2e-95a1-1606ec8c5d9a" providerId="ADAL" clId="{7519A7A9-848E-4558-BB4E-C615710F0C7D}" dt="2020-08-26T14:35:31.868" v="12525"/>
          <ac:picMkLst>
            <pc:docMk/>
            <pc:sldMk cId="4200910606" sldId="286"/>
            <ac:picMk id="6" creationId="{0ED5D88F-0BBA-4474-8E3E-5370CC2CE8FA}"/>
          </ac:picMkLst>
        </pc:picChg>
      </pc:sldChg>
      <pc:sldChg chg="addSp delSp modSp mod modNotesTx">
        <pc:chgData name="Tinne Van Echelpoel" userId="46798032-b7e2-4f2e-95a1-1606ec8c5d9a" providerId="ADAL" clId="{7519A7A9-848E-4558-BB4E-C615710F0C7D}" dt="2020-08-26T14:38:06.993" v="12552" actId="20577"/>
        <pc:sldMkLst>
          <pc:docMk/>
          <pc:sldMk cId="4009331374" sldId="287"/>
        </pc:sldMkLst>
        <pc:spChg chg="mod">
          <ac:chgData name="Tinne Van Echelpoel" userId="46798032-b7e2-4f2e-95a1-1606ec8c5d9a" providerId="ADAL" clId="{7519A7A9-848E-4558-BB4E-C615710F0C7D}" dt="2020-08-26T14:21:41.337" v="11828" actId="1076"/>
          <ac:spMkLst>
            <pc:docMk/>
            <pc:sldMk cId="4009331374" sldId="287"/>
            <ac:spMk id="4" creationId="{B2D0174C-D16B-4CA6-97B4-C443C2A68562}"/>
          </ac:spMkLst>
        </pc:spChg>
        <pc:spChg chg="add mod">
          <ac:chgData name="Tinne Van Echelpoel" userId="46798032-b7e2-4f2e-95a1-1606ec8c5d9a" providerId="ADAL" clId="{7519A7A9-848E-4558-BB4E-C615710F0C7D}" dt="2020-08-26T14:22:36.416" v="11868" actId="20577"/>
          <ac:spMkLst>
            <pc:docMk/>
            <pc:sldMk cId="4009331374" sldId="287"/>
            <ac:spMk id="7" creationId="{66AF46FA-A587-4D28-816F-12C346D3FCE1}"/>
          </ac:spMkLst>
        </pc:spChg>
        <pc:picChg chg="add del">
          <ac:chgData name="Tinne Van Echelpoel" userId="46798032-b7e2-4f2e-95a1-1606ec8c5d9a" providerId="ADAL" clId="{7519A7A9-848E-4558-BB4E-C615710F0C7D}" dt="2020-08-26T14:19:03.234" v="11824" actId="21"/>
          <ac:picMkLst>
            <pc:docMk/>
            <pc:sldMk cId="4009331374" sldId="287"/>
            <ac:picMk id="6" creationId="{FB95210B-949E-4FE1-B990-61B7B02D3608}"/>
          </ac:picMkLst>
        </pc:picChg>
        <pc:picChg chg="add mod">
          <ac:chgData name="Tinne Van Echelpoel" userId="46798032-b7e2-4f2e-95a1-1606ec8c5d9a" providerId="ADAL" clId="{7519A7A9-848E-4558-BB4E-C615710F0C7D}" dt="2020-08-26T14:37:46.679" v="12526"/>
          <ac:picMkLst>
            <pc:docMk/>
            <pc:sldMk cId="4009331374" sldId="287"/>
            <ac:picMk id="8" creationId="{C68C9B6D-6903-4159-B60F-586ED201F1BE}"/>
          </ac:picMkLst>
        </pc:picChg>
      </pc:sldChg>
      <pc:sldChg chg="addSp modSp mod modNotesTx">
        <pc:chgData name="Tinne Van Echelpoel" userId="46798032-b7e2-4f2e-95a1-1606ec8c5d9a" providerId="ADAL" clId="{7519A7A9-848E-4558-BB4E-C615710F0C7D}" dt="2020-08-26T14:40:17.415" v="12553"/>
        <pc:sldMkLst>
          <pc:docMk/>
          <pc:sldMk cId="43088005" sldId="288"/>
        </pc:sldMkLst>
        <pc:spChg chg="mod">
          <ac:chgData name="Tinne Van Echelpoel" userId="46798032-b7e2-4f2e-95a1-1606ec8c5d9a" providerId="ADAL" clId="{7519A7A9-848E-4558-BB4E-C615710F0C7D}" dt="2020-08-26T14:28:23.716" v="12173" actId="1076"/>
          <ac:spMkLst>
            <pc:docMk/>
            <pc:sldMk cId="43088005" sldId="288"/>
            <ac:spMk id="12" creationId="{00000000-0000-0000-0000-000000000000}"/>
          </ac:spMkLst>
        </pc:spChg>
        <pc:spChg chg="add mod">
          <ac:chgData name="Tinne Van Echelpoel" userId="46798032-b7e2-4f2e-95a1-1606ec8c5d9a" providerId="ADAL" clId="{7519A7A9-848E-4558-BB4E-C615710F0C7D}" dt="2020-08-26T14:30:54.083" v="12398" actId="2710"/>
          <ac:spMkLst>
            <pc:docMk/>
            <pc:sldMk cId="43088005" sldId="288"/>
            <ac:spMk id="15" creationId="{F2D0AA9D-7BDC-4D9C-B9F4-A46C2562C7BD}"/>
          </ac:spMkLst>
        </pc:spChg>
        <pc:picChg chg="add mod">
          <ac:chgData name="Tinne Van Echelpoel" userId="46798032-b7e2-4f2e-95a1-1606ec8c5d9a" providerId="ADAL" clId="{7519A7A9-848E-4558-BB4E-C615710F0C7D}" dt="2020-08-26T14:40:17.415" v="12553"/>
          <ac:picMkLst>
            <pc:docMk/>
            <pc:sldMk cId="43088005" sldId="288"/>
            <ac:picMk id="4" creationId="{2DEC41BA-C46B-4028-BFC2-6A3775460E64}"/>
          </ac:picMkLst>
        </pc:picChg>
        <pc:picChg chg="add mod">
          <ac:chgData name="Tinne Van Echelpoel" userId="46798032-b7e2-4f2e-95a1-1606ec8c5d9a" providerId="ADAL" clId="{7519A7A9-848E-4558-BB4E-C615710F0C7D}" dt="2020-08-26T14:19:17.854" v="11827" actId="14100"/>
          <ac:picMkLst>
            <pc:docMk/>
            <pc:sldMk cId="43088005" sldId="288"/>
            <ac:picMk id="11" creationId="{B0C3C304-899E-4081-9C62-F5ED61319155}"/>
          </ac:picMkLst>
        </pc:picChg>
      </pc:sldChg>
      <pc:sldChg chg="addSp modSp modNotesTx">
        <pc:chgData name="Tinne Van Echelpoel" userId="46798032-b7e2-4f2e-95a1-1606ec8c5d9a" providerId="ADAL" clId="{7519A7A9-848E-4558-BB4E-C615710F0C7D}" dt="2020-08-26T15:22:40.205" v="14684"/>
        <pc:sldMkLst>
          <pc:docMk/>
          <pc:sldMk cId="1022641883" sldId="289"/>
        </pc:sldMkLst>
        <pc:picChg chg="add mod">
          <ac:chgData name="Tinne Van Echelpoel" userId="46798032-b7e2-4f2e-95a1-1606ec8c5d9a" providerId="ADAL" clId="{7519A7A9-848E-4558-BB4E-C615710F0C7D}" dt="2020-08-26T15:22:40.205" v="14684"/>
          <ac:picMkLst>
            <pc:docMk/>
            <pc:sldMk cId="1022641883" sldId="289"/>
            <ac:picMk id="12" creationId="{0FEA0110-DB49-4B8A-841E-91B2933E0FDC}"/>
          </ac:picMkLst>
        </pc:picChg>
      </pc:sldChg>
      <pc:sldChg chg="addSp delSp modSp mod modTransition modAnim modNotesTx">
        <pc:chgData name="Tinne Van Echelpoel" userId="46798032-b7e2-4f2e-95a1-1606ec8c5d9a" providerId="ADAL" clId="{7519A7A9-848E-4558-BB4E-C615710F0C7D}" dt="2020-08-26T15:26:57.830" v="14687"/>
        <pc:sldMkLst>
          <pc:docMk/>
          <pc:sldMk cId="4294783759" sldId="290"/>
        </pc:sldMkLst>
        <pc:spChg chg="mod">
          <ac:chgData name="Tinne Van Echelpoel" userId="46798032-b7e2-4f2e-95a1-1606ec8c5d9a" providerId="ADAL" clId="{7519A7A9-848E-4558-BB4E-C615710F0C7D}" dt="2020-08-26T15:15:41.438" v="13674" actId="14100"/>
          <ac:spMkLst>
            <pc:docMk/>
            <pc:sldMk cId="4294783759" sldId="290"/>
            <ac:spMk id="3" creationId="{D201A82D-E3A8-4BAC-B431-4870F7D89320}"/>
          </ac:spMkLst>
        </pc:spChg>
        <pc:spChg chg="mod">
          <ac:chgData name="Tinne Van Echelpoel" userId="46798032-b7e2-4f2e-95a1-1606ec8c5d9a" providerId="ADAL" clId="{7519A7A9-848E-4558-BB4E-C615710F0C7D}" dt="2020-08-26T15:16:03.708" v="13682" actId="1076"/>
          <ac:spMkLst>
            <pc:docMk/>
            <pc:sldMk cId="4294783759" sldId="290"/>
            <ac:spMk id="6" creationId="{682AE01D-90F0-464E-942F-72C75E91423C}"/>
          </ac:spMkLst>
        </pc:spChg>
        <pc:spChg chg="add mod">
          <ac:chgData name="Tinne Van Echelpoel" userId="46798032-b7e2-4f2e-95a1-1606ec8c5d9a" providerId="ADAL" clId="{7519A7A9-848E-4558-BB4E-C615710F0C7D}" dt="2020-08-26T15:16:00.163" v="13681" actId="1076"/>
          <ac:spMkLst>
            <pc:docMk/>
            <pc:sldMk cId="4294783759" sldId="290"/>
            <ac:spMk id="11" creationId="{AFDAB093-74BD-4A0C-B06B-655F53C81A1A}"/>
          </ac:spMkLst>
        </pc:spChg>
        <pc:spChg chg="add mod">
          <ac:chgData name="Tinne Van Echelpoel" userId="46798032-b7e2-4f2e-95a1-1606ec8c5d9a" providerId="ADAL" clId="{7519A7A9-848E-4558-BB4E-C615710F0C7D}" dt="2020-08-26T15:16:08.566" v="13684" actId="1076"/>
          <ac:spMkLst>
            <pc:docMk/>
            <pc:sldMk cId="4294783759" sldId="290"/>
            <ac:spMk id="12" creationId="{A8C2A521-FFC0-49B7-90FA-9DBF2C4B2CAC}"/>
          </ac:spMkLst>
        </pc:spChg>
        <pc:picChg chg="add del mod">
          <ac:chgData name="Tinne Van Echelpoel" userId="46798032-b7e2-4f2e-95a1-1606ec8c5d9a" providerId="ADAL" clId="{7519A7A9-848E-4558-BB4E-C615710F0C7D}" dt="2020-08-26T15:23:47.718" v="14686"/>
          <ac:picMkLst>
            <pc:docMk/>
            <pc:sldMk cId="4294783759" sldId="290"/>
            <ac:picMk id="4" creationId="{3159F24F-ACC0-4BE4-A730-2B8FCC9B093B}"/>
          </ac:picMkLst>
        </pc:picChg>
        <pc:picChg chg="add mod">
          <ac:chgData name="Tinne Van Echelpoel" userId="46798032-b7e2-4f2e-95a1-1606ec8c5d9a" providerId="ADAL" clId="{7519A7A9-848E-4558-BB4E-C615710F0C7D}" dt="2020-08-26T15:26:57.830" v="14687"/>
          <ac:picMkLst>
            <pc:docMk/>
            <pc:sldMk cId="4294783759" sldId="290"/>
            <ac:picMk id="7" creationId="{4E00EB8F-54CF-43B0-8BC6-BF4A3A2D3BAB}"/>
          </ac:picMkLst>
        </pc:picChg>
        <pc:picChg chg="mod">
          <ac:chgData name="Tinne Van Echelpoel" userId="46798032-b7e2-4f2e-95a1-1606ec8c5d9a" providerId="ADAL" clId="{7519A7A9-848E-4558-BB4E-C615710F0C7D}" dt="2020-08-26T15:16:05.837" v="13683" actId="1076"/>
          <ac:picMkLst>
            <pc:docMk/>
            <pc:sldMk cId="4294783759" sldId="290"/>
            <ac:picMk id="10" creationId="{CA87155F-1B6B-4002-B21A-52AFC227FFAD}"/>
          </ac:picMkLst>
        </pc:picChg>
      </pc:sldChg>
      <pc:sldChg chg="addSp modSp modNotesTx">
        <pc:chgData name="Tinne Van Echelpoel" userId="46798032-b7e2-4f2e-95a1-1606ec8c5d9a" providerId="ADAL" clId="{7519A7A9-848E-4558-BB4E-C615710F0C7D}" dt="2020-08-26T14:46:46.136" v="12777"/>
        <pc:sldMkLst>
          <pc:docMk/>
          <pc:sldMk cId="2357875275" sldId="294"/>
        </pc:sldMkLst>
        <pc:picChg chg="add mod">
          <ac:chgData name="Tinne Van Echelpoel" userId="46798032-b7e2-4f2e-95a1-1606ec8c5d9a" providerId="ADAL" clId="{7519A7A9-848E-4558-BB4E-C615710F0C7D}" dt="2020-08-26T14:46:46.136" v="12777"/>
          <ac:picMkLst>
            <pc:docMk/>
            <pc:sldMk cId="2357875275" sldId="294"/>
            <ac:picMk id="7" creationId="{66E2841B-5E5B-4E76-A79E-3A694B470AD3}"/>
          </ac:picMkLst>
        </pc:picChg>
      </pc:sldChg>
      <pc:sldChg chg="addSp delSp modSp mod modNotesTx">
        <pc:chgData name="Tinne Van Echelpoel" userId="46798032-b7e2-4f2e-95a1-1606ec8c5d9a" providerId="ADAL" clId="{7519A7A9-848E-4558-BB4E-C615710F0C7D}" dt="2020-08-26T15:01:25.334" v="12887" actId="27636"/>
        <pc:sldMkLst>
          <pc:docMk/>
          <pc:sldMk cId="2904059153" sldId="295"/>
        </pc:sldMkLst>
        <pc:spChg chg="add del mod">
          <ac:chgData name="Tinne Van Echelpoel" userId="46798032-b7e2-4f2e-95a1-1606ec8c5d9a" providerId="ADAL" clId="{7519A7A9-848E-4558-BB4E-C615710F0C7D}" dt="2020-08-26T15:00:58.413" v="12880"/>
          <ac:spMkLst>
            <pc:docMk/>
            <pc:sldMk cId="2904059153" sldId="295"/>
            <ac:spMk id="5" creationId="{5B3AC8DE-DFA3-4134-84D2-51FF442B3AC3}"/>
          </ac:spMkLst>
        </pc:spChg>
        <pc:spChg chg="add del">
          <ac:chgData name="Tinne Van Echelpoel" userId="46798032-b7e2-4f2e-95a1-1606ec8c5d9a" providerId="ADAL" clId="{7519A7A9-848E-4558-BB4E-C615710F0C7D}" dt="2020-08-26T15:01:15.594" v="12885" actId="478"/>
          <ac:spMkLst>
            <pc:docMk/>
            <pc:sldMk cId="2904059153" sldId="295"/>
            <ac:spMk id="6" creationId="{974DFB53-5BCD-44E2-BB0D-76073EC06D8B}"/>
          </ac:spMkLst>
        </pc:spChg>
        <pc:spChg chg="mod">
          <ac:chgData name="Tinne Van Echelpoel" userId="46798032-b7e2-4f2e-95a1-1606ec8c5d9a" providerId="ADAL" clId="{7519A7A9-848E-4558-BB4E-C615710F0C7D}" dt="2020-08-26T15:01:25.334" v="12887" actId="27636"/>
          <ac:spMkLst>
            <pc:docMk/>
            <pc:sldMk cId="2904059153" sldId="295"/>
            <ac:spMk id="15" creationId="{FAA2DF99-7E48-4B23-9676-8BFA4974374B}"/>
          </ac:spMkLst>
        </pc:spChg>
      </pc:sldChg>
      <pc:sldChg chg="addSp modSp modNotesTx">
        <pc:chgData name="Tinne Van Echelpoel" userId="46798032-b7e2-4f2e-95a1-1606ec8c5d9a" providerId="ADAL" clId="{7519A7A9-848E-4558-BB4E-C615710F0C7D}" dt="2020-08-26T15:06:49.438" v="13308"/>
        <pc:sldMkLst>
          <pc:docMk/>
          <pc:sldMk cId="1956145419" sldId="296"/>
        </pc:sldMkLst>
        <pc:picChg chg="add mod">
          <ac:chgData name="Tinne Van Echelpoel" userId="46798032-b7e2-4f2e-95a1-1606ec8c5d9a" providerId="ADAL" clId="{7519A7A9-848E-4558-BB4E-C615710F0C7D}" dt="2020-08-26T15:05:14.672" v="12956"/>
          <ac:picMkLst>
            <pc:docMk/>
            <pc:sldMk cId="1956145419" sldId="296"/>
            <ac:picMk id="4" creationId="{5A0F30B2-2994-4AC8-8A19-FC04E1249A65}"/>
          </ac:picMkLst>
        </pc:picChg>
      </pc:sldChg>
      <pc:sldChg chg="addSp modSp">
        <pc:chgData name="Tinne Van Echelpoel" userId="46798032-b7e2-4f2e-95a1-1606ec8c5d9a" providerId="ADAL" clId="{7519A7A9-848E-4558-BB4E-C615710F0C7D}" dt="2020-08-26T15:35:08.778" v="14688"/>
        <pc:sldMkLst>
          <pc:docMk/>
          <pc:sldMk cId="1613200239" sldId="297"/>
        </pc:sldMkLst>
        <pc:picChg chg="add mod">
          <ac:chgData name="Tinne Van Echelpoel" userId="46798032-b7e2-4f2e-95a1-1606ec8c5d9a" providerId="ADAL" clId="{7519A7A9-848E-4558-BB4E-C615710F0C7D}" dt="2020-08-26T15:35:08.778" v="14688"/>
          <ac:picMkLst>
            <pc:docMk/>
            <pc:sldMk cId="1613200239" sldId="297"/>
            <ac:picMk id="5" creationId="{5F75F2D5-31A8-430E-A015-6395E9FCF897}"/>
          </ac:picMkLst>
        </pc:picChg>
      </pc:sldChg>
      <pc:sldChg chg="addSp modSp mod modNotesTx">
        <pc:chgData name="Tinne Van Echelpoel" userId="46798032-b7e2-4f2e-95a1-1606ec8c5d9a" providerId="ADAL" clId="{7519A7A9-848E-4558-BB4E-C615710F0C7D}" dt="2020-08-25T15:52:31.297" v="3791"/>
        <pc:sldMkLst>
          <pc:docMk/>
          <pc:sldMk cId="3876857091" sldId="298"/>
        </pc:sldMkLst>
        <pc:spChg chg="mod">
          <ac:chgData name="Tinne Van Echelpoel" userId="46798032-b7e2-4f2e-95a1-1606ec8c5d9a" providerId="ADAL" clId="{7519A7A9-848E-4558-BB4E-C615710F0C7D}" dt="2020-08-25T15:49:48.825" v="3750" actId="20577"/>
          <ac:spMkLst>
            <pc:docMk/>
            <pc:sldMk cId="3876857091" sldId="298"/>
            <ac:spMk id="3" creationId="{7D767089-53B3-43E9-850D-2D760EFF97F4}"/>
          </ac:spMkLst>
        </pc:spChg>
        <pc:spChg chg="mod">
          <ac:chgData name="Tinne Van Echelpoel" userId="46798032-b7e2-4f2e-95a1-1606ec8c5d9a" providerId="ADAL" clId="{7519A7A9-848E-4558-BB4E-C615710F0C7D}" dt="2020-08-25T15:49:42.631" v="3733" actId="1076"/>
          <ac:spMkLst>
            <pc:docMk/>
            <pc:sldMk cId="3876857091" sldId="298"/>
            <ac:spMk id="11" creationId="{58465F2C-31CE-48D6-9463-345F083FB644}"/>
          </ac:spMkLst>
        </pc:spChg>
        <pc:picChg chg="add mod">
          <ac:chgData name="Tinne Van Echelpoel" userId="46798032-b7e2-4f2e-95a1-1606ec8c5d9a" providerId="ADAL" clId="{7519A7A9-848E-4558-BB4E-C615710F0C7D}" dt="2020-08-25T15:52:31.297" v="3791"/>
          <ac:picMkLst>
            <pc:docMk/>
            <pc:sldMk cId="3876857091" sldId="298"/>
            <ac:picMk id="6" creationId="{DA0067FE-B27E-4266-B873-5348DF1E4F3A}"/>
          </ac:picMkLst>
        </pc:picChg>
        <pc:picChg chg="mod">
          <ac:chgData name="Tinne Van Echelpoel" userId="46798032-b7e2-4f2e-95a1-1606ec8c5d9a" providerId="ADAL" clId="{7519A7A9-848E-4558-BB4E-C615710F0C7D}" dt="2020-08-25T15:49:40.508" v="3732" actId="1076"/>
          <ac:picMkLst>
            <pc:docMk/>
            <pc:sldMk cId="3876857091" sldId="298"/>
            <ac:picMk id="7" creationId="{3EAAED22-FC81-4CAE-B0F5-9A13BBDF4866}"/>
          </ac:picMkLst>
        </pc:picChg>
        <pc:picChg chg="add">
          <ac:chgData name="Tinne Van Echelpoel" userId="46798032-b7e2-4f2e-95a1-1606ec8c5d9a" providerId="ADAL" clId="{7519A7A9-848E-4558-BB4E-C615710F0C7D}" dt="2020-08-25T15:49:37.906" v="3731"/>
          <ac:picMkLst>
            <pc:docMk/>
            <pc:sldMk cId="3876857091" sldId="298"/>
            <ac:picMk id="8" creationId="{84D59ABD-B8F5-4ADB-9FC4-7C70892AA119}"/>
          </ac:picMkLst>
        </pc:picChg>
      </pc:sldChg>
      <pc:sldChg chg="addSp delSp modSp modTransition modAnim">
        <pc:chgData name="Tinne Van Echelpoel" userId="46798032-b7e2-4f2e-95a1-1606ec8c5d9a" providerId="ADAL" clId="{7519A7A9-848E-4558-BB4E-C615710F0C7D}" dt="2020-08-26T15:37:05.011" v="14691"/>
        <pc:sldMkLst>
          <pc:docMk/>
          <pc:sldMk cId="2167334292" sldId="299"/>
        </pc:sldMkLst>
        <pc:picChg chg="add del mod">
          <ac:chgData name="Tinne Van Echelpoel" userId="46798032-b7e2-4f2e-95a1-1606ec8c5d9a" providerId="ADAL" clId="{7519A7A9-848E-4558-BB4E-C615710F0C7D}" dt="2020-08-26T15:36:18.786" v="14690"/>
          <ac:picMkLst>
            <pc:docMk/>
            <pc:sldMk cId="2167334292" sldId="299"/>
            <ac:picMk id="6" creationId="{A7B4D5FC-B813-4C5E-AF44-3E0A0A437983}"/>
          </ac:picMkLst>
        </pc:picChg>
        <pc:picChg chg="add mod">
          <ac:chgData name="Tinne Van Echelpoel" userId="46798032-b7e2-4f2e-95a1-1606ec8c5d9a" providerId="ADAL" clId="{7519A7A9-848E-4558-BB4E-C615710F0C7D}" dt="2020-08-26T15:37:05.011" v="14691"/>
          <ac:picMkLst>
            <pc:docMk/>
            <pc:sldMk cId="2167334292" sldId="299"/>
            <ac:picMk id="7" creationId="{3862DCBC-ADC7-4B88-840E-B4AA8259E41F}"/>
          </ac:picMkLst>
        </pc:picChg>
      </pc:sldChg>
      <pc:sldChg chg="addSp delSp modSp mod modTransition modAnim modNotesTx">
        <pc:chgData name="Tinne Van Echelpoel" userId="46798032-b7e2-4f2e-95a1-1606ec8c5d9a" providerId="ADAL" clId="{7519A7A9-848E-4558-BB4E-C615710F0C7D}" dt="2020-08-25T15:09:04.776" v="2251"/>
        <pc:sldMkLst>
          <pc:docMk/>
          <pc:sldMk cId="524085819" sldId="302"/>
        </pc:sldMkLst>
        <pc:picChg chg="add mod">
          <ac:chgData name="Tinne Van Echelpoel" userId="46798032-b7e2-4f2e-95a1-1606ec8c5d9a" providerId="ADAL" clId="{7519A7A9-848E-4558-BB4E-C615710F0C7D}" dt="2020-08-25T14:48:09.808" v="1432" actId="1076"/>
          <ac:picMkLst>
            <pc:docMk/>
            <pc:sldMk cId="524085819" sldId="302"/>
            <ac:picMk id="3" creationId="{2149CFC3-722C-40C6-84C7-263A183BC9E2}"/>
          </ac:picMkLst>
        </pc:picChg>
        <pc:picChg chg="add del mod">
          <ac:chgData name="Tinne Van Echelpoel" userId="46798032-b7e2-4f2e-95a1-1606ec8c5d9a" providerId="ADAL" clId="{7519A7A9-848E-4558-BB4E-C615710F0C7D}" dt="2020-08-25T15:07:54.463" v="2239"/>
          <ac:picMkLst>
            <pc:docMk/>
            <pc:sldMk cId="524085819" sldId="302"/>
            <ac:picMk id="4" creationId="{D5B2F94B-0529-45EF-B2E2-E476F89A03EB}"/>
          </ac:picMkLst>
        </pc:picChg>
        <pc:picChg chg="add del mod">
          <ac:chgData name="Tinne Van Echelpoel" userId="46798032-b7e2-4f2e-95a1-1606ec8c5d9a" providerId="ADAL" clId="{7519A7A9-848E-4558-BB4E-C615710F0C7D}" dt="2020-08-25T15:08:35.271" v="2248"/>
          <ac:picMkLst>
            <pc:docMk/>
            <pc:sldMk cId="524085819" sldId="302"/>
            <ac:picMk id="6" creationId="{B6C530DD-E00B-4996-AD43-6F4F78F981DF}"/>
          </ac:picMkLst>
        </pc:picChg>
        <pc:picChg chg="add del mod">
          <ac:chgData name="Tinne Van Echelpoel" userId="46798032-b7e2-4f2e-95a1-1606ec8c5d9a" providerId="ADAL" clId="{7519A7A9-848E-4558-BB4E-C615710F0C7D}" dt="2020-08-25T15:08:53.758" v="2250"/>
          <ac:picMkLst>
            <pc:docMk/>
            <pc:sldMk cId="524085819" sldId="302"/>
            <ac:picMk id="7" creationId="{E9412D0B-73AF-4B5A-A296-263C8691DF08}"/>
          </ac:picMkLst>
        </pc:picChg>
        <pc:picChg chg="del mod">
          <ac:chgData name="Tinne Van Echelpoel" userId="46798032-b7e2-4f2e-95a1-1606ec8c5d9a" providerId="ADAL" clId="{7519A7A9-848E-4558-BB4E-C615710F0C7D}" dt="2020-08-25T14:48:04.601" v="1428" actId="478"/>
          <ac:picMkLst>
            <pc:docMk/>
            <pc:sldMk cId="524085819" sldId="302"/>
            <ac:picMk id="8" creationId="{A1B94EB9-8DEC-46A2-8CB4-E071E305CA15}"/>
          </ac:picMkLst>
        </pc:picChg>
        <pc:picChg chg="add mod">
          <ac:chgData name="Tinne Van Echelpoel" userId="46798032-b7e2-4f2e-95a1-1606ec8c5d9a" providerId="ADAL" clId="{7519A7A9-848E-4558-BB4E-C615710F0C7D}" dt="2020-08-25T15:09:04.776" v="2251"/>
          <ac:picMkLst>
            <pc:docMk/>
            <pc:sldMk cId="524085819" sldId="302"/>
            <ac:picMk id="12" creationId="{7144AD6D-76F6-4229-98C2-DD5F878C6F77}"/>
          </ac:picMkLst>
        </pc:picChg>
      </pc:sldChg>
      <pc:sldChg chg="addSp modSp modNotesTx">
        <pc:chgData name="Tinne Van Echelpoel" userId="46798032-b7e2-4f2e-95a1-1606ec8c5d9a" providerId="ADAL" clId="{7519A7A9-848E-4558-BB4E-C615710F0C7D}" dt="2020-08-25T15:21:02.353" v="2873" actId="20577"/>
        <pc:sldMkLst>
          <pc:docMk/>
          <pc:sldMk cId="2011064558" sldId="303"/>
        </pc:sldMkLst>
        <pc:picChg chg="add mod">
          <ac:chgData name="Tinne Van Echelpoel" userId="46798032-b7e2-4f2e-95a1-1606ec8c5d9a" providerId="ADAL" clId="{7519A7A9-848E-4558-BB4E-C615710F0C7D}" dt="2020-08-25T15:20:56.494" v="2868"/>
          <ac:picMkLst>
            <pc:docMk/>
            <pc:sldMk cId="2011064558" sldId="303"/>
            <ac:picMk id="5" creationId="{08B4997F-2E6A-458F-A9D5-1483BF80AE4F}"/>
          </ac:picMkLst>
        </pc:picChg>
      </pc:sldChg>
      <pc:sldChg chg="addSp delSp modSp modTransition modAnim modNotesTx">
        <pc:chgData name="Tinne Van Echelpoel" userId="46798032-b7e2-4f2e-95a1-1606ec8c5d9a" providerId="ADAL" clId="{7519A7A9-848E-4558-BB4E-C615710F0C7D}" dt="2020-08-25T15:25:33.661" v="3228"/>
        <pc:sldMkLst>
          <pc:docMk/>
          <pc:sldMk cId="3814101728" sldId="304"/>
        </pc:sldMkLst>
        <pc:picChg chg="add del mod">
          <ac:chgData name="Tinne Van Echelpoel" userId="46798032-b7e2-4f2e-95a1-1606ec8c5d9a" providerId="ADAL" clId="{7519A7A9-848E-4558-BB4E-C615710F0C7D}" dt="2020-08-25T15:24:59.574" v="3227"/>
          <ac:picMkLst>
            <pc:docMk/>
            <pc:sldMk cId="3814101728" sldId="304"/>
            <ac:picMk id="10" creationId="{06A12441-0873-4E3B-A66B-730E770DD4C0}"/>
          </ac:picMkLst>
        </pc:picChg>
        <pc:picChg chg="add mod">
          <ac:chgData name="Tinne Van Echelpoel" userId="46798032-b7e2-4f2e-95a1-1606ec8c5d9a" providerId="ADAL" clId="{7519A7A9-848E-4558-BB4E-C615710F0C7D}" dt="2020-08-25T15:25:33.661" v="3228"/>
          <ac:picMkLst>
            <pc:docMk/>
            <pc:sldMk cId="3814101728" sldId="304"/>
            <ac:picMk id="11" creationId="{BECC9669-2C13-4992-ADBD-E84341C30180}"/>
          </ac:picMkLst>
        </pc:picChg>
      </pc:sldChg>
      <pc:sldChg chg="addSp modSp modNotesTx">
        <pc:chgData name="Tinne Van Echelpoel" userId="46798032-b7e2-4f2e-95a1-1606ec8c5d9a" providerId="ADAL" clId="{7519A7A9-848E-4558-BB4E-C615710F0C7D}" dt="2020-08-25T15:37:48.683" v="3723"/>
        <pc:sldMkLst>
          <pc:docMk/>
          <pc:sldMk cId="1088796419" sldId="305"/>
        </pc:sldMkLst>
        <pc:picChg chg="add mod">
          <ac:chgData name="Tinne Van Echelpoel" userId="46798032-b7e2-4f2e-95a1-1606ec8c5d9a" providerId="ADAL" clId="{7519A7A9-848E-4558-BB4E-C615710F0C7D}" dt="2020-08-25T15:37:48.683" v="3723"/>
          <ac:picMkLst>
            <pc:docMk/>
            <pc:sldMk cId="1088796419" sldId="305"/>
            <ac:picMk id="5" creationId="{C6FB8CE5-4E28-444D-8BE5-4AA139D93DFA}"/>
          </ac:picMkLst>
        </pc:picChg>
      </pc:sldChg>
      <pc:sldChg chg="addSp modSp modNotesTx">
        <pc:chgData name="Tinne Van Echelpoel" userId="46798032-b7e2-4f2e-95a1-1606ec8c5d9a" providerId="ADAL" clId="{7519A7A9-848E-4558-BB4E-C615710F0C7D}" dt="2020-08-25T16:07:09.462" v="4386"/>
        <pc:sldMkLst>
          <pc:docMk/>
          <pc:sldMk cId="46570853" sldId="308"/>
        </pc:sldMkLst>
        <pc:picChg chg="add mod">
          <ac:chgData name="Tinne Van Echelpoel" userId="46798032-b7e2-4f2e-95a1-1606ec8c5d9a" providerId="ADAL" clId="{7519A7A9-848E-4558-BB4E-C615710F0C7D}" dt="2020-08-25T16:07:09.462" v="4386"/>
          <ac:picMkLst>
            <pc:docMk/>
            <pc:sldMk cId="46570853" sldId="308"/>
            <ac:picMk id="5" creationId="{A11E89BF-82BC-441A-8DFA-2DE8080201F3}"/>
          </ac:picMkLst>
        </pc:picChg>
      </pc:sldChg>
      <pc:sldChg chg="addSp modSp modNotesTx">
        <pc:chgData name="Tinne Van Echelpoel" userId="46798032-b7e2-4f2e-95a1-1606ec8c5d9a" providerId="ADAL" clId="{7519A7A9-848E-4558-BB4E-C615710F0C7D}" dt="2020-08-25T16:07:33.472" v="4387"/>
        <pc:sldMkLst>
          <pc:docMk/>
          <pc:sldMk cId="2531460558" sldId="309"/>
        </pc:sldMkLst>
        <pc:picChg chg="add mod">
          <ac:chgData name="Tinne Van Echelpoel" userId="46798032-b7e2-4f2e-95a1-1606ec8c5d9a" providerId="ADAL" clId="{7519A7A9-848E-4558-BB4E-C615710F0C7D}" dt="2020-08-25T16:07:33.472" v="4387"/>
          <ac:picMkLst>
            <pc:docMk/>
            <pc:sldMk cId="2531460558" sldId="309"/>
            <ac:picMk id="5" creationId="{86D753B8-751D-4B7D-B83C-C8E824562585}"/>
          </ac:picMkLst>
        </pc:picChg>
      </pc:sldChg>
      <pc:sldChg chg="addSp delSp modSp modTransition modAnim modNotesTx">
        <pc:chgData name="Tinne Van Echelpoel" userId="46798032-b7e2-4f2e-95a1-1606ec8c5d9a" providerId="ADAL" clId="{7519A7A9-848E-4558-BB4E-C615710F0C7D}" dt="2020-08-26T10:42:50.342" v="4434"/>
        <pc:sldMkLst>
          <pc:docMk/>
          <pc:sldMk cId="3374308686" sldId="310"/>
        </pc:sldMkLst>
        <pc:picChg chg="add del mod">
          <ac:chgData name="Tinne Van Echelpoel" userId="46798032-b7e2-4f2e-95a1-1606ec8c5d9a" providerId="ADAL" clId="{7519A7A9-848E-4558-BB4E-C615710F0C7D}" dt="2020-08-26T10:42:08.837" v="4433"/>
          <ac:picMkLst>
            <pc:docMk/>
            <pc:sldMk cId="3374308686" sldId="310"/>
            <ac:picMk id="6" creationId="{4CBC9912-B109-4EE9-AFDE-0A612F2C67E4}"/>
          </ac:picMkLst>
        </pc:picChg>
        <pc:picChg chg="add del mod">
          <ac:chgData name="Tinne Van Echelpoel" userId="46798032-b7e2-4f2e-95a1-1606ec8c5d9a" providerId="ADAL" clId="{7519A7A9-848E-4558-BB4E-C615710F0C7D}" dt="2020-08-25T16:10:52.810" v="4389"/>
          <ac:picMkLst>
            <pc:docMk/>
            <pc:sldMk cId="3374308686" sldId="310"/>
            <ac:picMk id="6" creationId="{BB97058F-BA7F-4D37-83C9-19A0048DED8A}"/>
          </ac:picMkLst>
        </pc:picChg>
        <pc:picChg chg="add mod">
          <ac:chgData name="Tinne Van Echelpoel" userId="46798032-b7e2-4f2e-95a1-1606ec8c5d9a" providerId="ADAL" clId="{7519A7A9-848E-4558-BB4E-C615710F0C7D}" dt="2020-08-26T10:42:50.342" v="4434"/>
          <ac:picMkLst>
            <pc:docMk/>
            <pc:sldMk cId="3374308686" sldId="310"/>
            <ac:picMk id="7" creationId="{A4128852-9663-495A-9BAB-D5E56B48555F}"/>
          </ac:picMkLst>
        </pc:picChg>
      </pc:sldChg>
      <pc:sldChg chg="addSp delSp modSp mod modTransition modAnim modNotesTx">
        <pc:chgData name="Tinne Van Echelpoel" userId="46798032-b7e2-4f2e-95a1-1606ec8c5d9a" providerId="ADAL" clId="{7519A7A9-848E-4558-BB4E-C615710F0C7D}" dt="2020-08-26T12:33:30.116" v="9612"/>
        <pc:sldMkLst>
          <pc:docMk/>
          <pc:sldMk cId="2488015683" sldId="311"/>
        </pc:sldMkLst>
        <pc:spChg chg="mod">
          <ac:chgData name="Tinne Van Echelpoel" userId="46798032-b7e2-4f2e-95a1-1606ec8c5d9a" providerId="ADAL" clId="{7519A7A9-848E-4558-BB4E-C615710F0C7D}" dt="2020-08-26T10:45:44.849" v="4452" actId="1076"/>
          <ac:spMkLst>
            <pc:docMk/>
            <pc:sldMk cId="2488015683" sldId="311"/>
            <ac:spMk id="5" creationId="{7E702B56-AC78-40AA-A90B-961E96432048}"/>
          </ac:spMkLst>
        </pc:spChg>
        <pc:spChg chg="add mod">
          <ac:chgData name="Tinne Van Echelpoel" userId="46798032-b7e2-4f2e-95a1-1606ec8c5d9a" providerId="ADAL" clId="{7519A7A9-848E-4558-BB4E-C615710F0C7D}" dt="2020-08-26T10:48:34.672" v="4829" actId="1076"/>
          <ac:spMkLst>
            <pc:docMk/>
            <pc:sldMk cId="2488015683" sldId="311"/>
            <ac:spMk id="6" creationId="{78CF6A17-5CB2-4049-9E0F-494A1808CC97}"/>
          </ac:spMkLst>
        </pc:spChg>
        <pc:picChg chg="add del mod">
          <ac:chgData name="Tinne Van Echelpoel" userId="46798032-b7e2-4f2e-95a1-1606ec8c5d9a" providerId="ADAL" clId="{7519A7A9-848E-4558-BB4E-C615710F0C7D}" dt="2020-08-26T10:57:13.607" v="5078"/>
          <ac:picMkLst>
            <pc:docMk/>
            <pc:sldMk cId="2488015683" sldId="311"/>
            <ac:picMk id="7" creationId="{B5F815AC-6C17-4AD8-A3FC-ED630A4446BA}"/>
          </ac:picMkLst>
        </pc:picChg>
        <pc:picChg chg="add del mod">
          <ac:chgData name="Tinne Van Echelpoel" userId="46798032-b7e2-4f2e-95a1-1606ec8c5d9a" providerId="ADAL" clId="{7519A7A9-848E-4558-BB4E-C615710F0C7D}" dt="2020-08-26T10:57:29.557" v="5080"/>
          <ac:picMkLst>
            <pc:docMk/>
            <pc:sldMk cId="2488015683" sldId="311"/>
            <ac:picMk id="8" creationId="{D4066205-4C4F-48CF-B414-AAA9827BEBF9}"/>
          </ac:picMkLst>
        </pc:picChg>
        <pc:picChg chg="add del mod">
          <ac:chgData name="Tinne Van Echelpoel" userId="46798032-b7e2-4f2e-95a1-1606ec8c5d9a" providerId="ADAL" clId="{7519A7A9-848E-4558-BB4E-C615710F0C7D}" dt="2020-08-26T12:33:30.116" v="9612"/>
          <ac:picMkLst>
            <pc:docMk/>
            <pc:sldMk cId="2488015683" sldId="311"/>
            <ac:picMk id="9" creationId="{66EA5012-6F2F-4DBE-8F9E-0000895F6EA2}"/>
          </ac:picMkLst>
        </pc:picChg>
      </pc:sldChg>
      <pc:sldChg chg="addSp modSp modNotesTx">
        <pc:chgData name="Tinne Van Echelpoel" userId="46798032-b7e2-4f2e-95a1-1606ec8c5d9a" providerId="ADAL" clId="{7519A7A9-848E-4558-BB4E-C615710F0C7D}" dt="2020-08-26T12:38:32.788" v="9648"/>
        <pc:sldMkLst>
          <pc:docMk/>
          <pc:sldMk cId="1517140393" sldId="312"/>
        </pc:sldMkLst>
        <pc:picChg chg="add mod">
          <ac:chgData name="Tinne Van Echelpoel" userId="46798032-b7e2-4f2e-95a1-1606ec8c5d9a" providerId="ADAL" clId="{7519A7A9-848E-4558-BB4E-C615710F0C7D}" dt="2020-08-26T12:38:32.788" v="9648"/>
          <ac:picMkLst>
            <pc:docMk/>
            <pc:sldMk cId="1517140393" sldId="312"/>
            <ac:picMk id="5" creationId="{DF875BF4-015D-4EDC-B24F-CFC903EE2AB3}"/>
          </ac:picMkLst>
        </pc:picChg>
      </pc:sldChg>
      <pc:sldChg chg="addSp delSp modSp mod modTransition modAnim modNotesTx">
        <pc:chgData name="Tinne Van Echelpoel" userId="46798032-b7e2-4f2e-95a1-1606ec8c5d9a" providerId="ADAL" clId="{7519A7A9-848E-4558-BB4E-C615710F0C7D}" dt="2020-08-26T13:06:26.676" v="9651"/>
        <pc:sldMkLst>
          <pc:docMk/>
          <pc:sldMk cId="4048209516" sldId="313"/>
        </pc:sldMkLst>
        <pc:spChg chg="add del mod">
          <ac:chgData name="Tinne Van Echelpoel" userId="46798032-b7e2-4f2e-95a1-1606ec8c5d9a" providerId="ADAL" clId="{7519A7A9-848E-4558-BB4E-C615710F0C7D}" dt="2020-08-26T11:30:56.527" v="7578" actId="2085"/>
          <ac:spMkLst>
            <pc:docMk/>
            <pc:sldMk cId="4048209516" sldId="313"/>
            <ac:spMk id="6" creationId="{16ED0076-A9BB-4411-AD55-999BE753B232}"/>
          </ac:spMkLst>
        </pc:spChg>
        <pc:grpChg chg="add mod">
          <ac:chgData name="Tinne Van Echelpoel" userId="46798032-b7e2-4f2e-95a1-1606ec8c5d9a" providerId="ADAL" clId="{7519A7A9-848E-4558-BB4E-C615710F0C7D}" dt="2020-08-26T11:30:18.276" v="7496" actId="1076"/>
          <ac:grpSpMkLst>
            <pc:docMk/>
            <pc:sldMk cId="4048209516" sldId="313"/>
            <ac:grpSpMk id="5" creationId="{F838CCB1-649A-4868-BF0D-C526A737929B}"/>
          </ac:grpSpMkLst>
        </pc:grpChg>
        <pc:picChg chg="add del mod">
          <ac:chgData name="Tinne Van Echelpoel" userId="46798032-b7e2-4f2e-95a1-1606ec8c5d9a" providerId="ADAL" clId="{7519A7A9-848E-4558-BB4E-C615710F0C7D}" dt="2020-08-26T13:05:23.796" v="9650"/>
          <ac:picMkLst>
            <pc:docMk/>
            <pc:sldMk cId="4048209516" sldId="313"/>
            <ac:picMk id="9" creationId="{B922A72B-4578-443F-8C50-FD998C1FE880}"/>
          </ac:picMkLst>
        </pc:picChg>
        <pc:picChg chg="add mod">
          <ac:chgData name="Tinne Van Echelpoel" userId="46798032-b7e2-4f2e-95a1-1606ec8c5d9a" providerId="ADAL" clId="{7519A7A9-848E-4558-BB4E-C615710F0C7D}" dt="2020-08-26T13:06:26.676" v="9651"/>
          <ac:picMkLst>
            <pc:docMk/>
            <pc:sldMk cId="4048209516" sldId="313"/>
            <ac:picMk id="10" creationId="{F2AB005A-1FCF-4DF7-8592-029030133249}"/>
          </ac:picMkLst>
        </pc:picChg>
      </pc:sldChg>
      <pc:sldChg chg="addSp delSp modSp modTransition modAnim modNotesTx">
        <pc:chgData name="Tinne Van Echelpoel" userId="46798032-b7e2-4f2e-95a1-1606ec8c5d9a" providerId="ADAL" clId="{7519A7A9-848E-4558-BB4E-C615710F0C7D}" dt="2020-08-26T13:42:58.908" v="11034"/>
        <pc:sldMkLst>
          <pc:docMk/>
          <pc:sldMk cId="3024926684" sldId="314"/>
        </pc:sldMkLst>
        <pc:picChg chg="add del mod">
          <ac:chgData name="Tinne Van Echelpoel" userId="46798032-b7e2-4f2e-95a1-1606ec8c5d9a" providerId="ADAL" clId="{7519A7A9-848E-4558-BB4E-C615710F0C7D}" dt="2020-08-26T13:42:22.832" v="11031"/>
          <ac:picMkLst>
            <pc:docMk/>
            <pc:sldMk cId="3024926684" sldId="314"/>
            <ac:picMk id="6" creationId="{2874E93D-931F-4E37-AD25-62203800AFEF}"/>
          </ac:picMkLst>
        </pc:picChg>
        <pc:picChg chg="add del mod">
          <ac:chgData name="Tinne Van Echelpoel" userId="46798032-b7e2-4f2e-95a1-1606ec8c5d9a" providerId="ADAL" clId="{7519A7A9-848E-4558-BB4E-C615710F0C7D}" dt="2020-08-26T13:42:33.161" v="11033"/>
          <ac:picMkLst>
            <pc:docMk/>
            <pc:sldMk cId="3024926684" sldId="314"/>
            <ac:picMk id="7" creationId="{27253647-D6B5-487E-B094-D1E80851C00D}"/>
          </ac:picMkLst>
        </pc:picChg>
        <pc:picChg chg="add mod">
          <ac:chgData name="Tinne Van Echelpoel" userId="46798032-b7e2-4f2e-95a1-1606ec8c5d9a" providerId="ADAL" clId="{7519A7A9-848E-4558-BB4E-C615710F0C7D}" dt="2020-08-26T13:42:58.908" v="11034"/>
          <ac:picMkLst>
            <pc:docMk/>
            <pc:sldMk cId="3024926684" sldId="314"/>
            <ac:picMk id="9" creationId="{4549AD5E-3636-49BB-9043-7E758DEEA14F}"/>
          </ac:picMkLst>
        </pc:picChg>
      </pc:sldChg>
      <pc:sldChg chg="addSp delSp modSp modTransition modAnim modNotesTx">
        <pc:chgData name="Tinne Van Echelpoel" userId="46798032-b7e2-4f2e-95a1-1606ec8c5d9a" providerId="ADAL" clId="{7519A7A9-848E-4558-BB4E-C615710F0C7D}" dt="2020-08-26T14:54:15.560" v="12874"/>
        <pc:sldMkLst>
          <pc:docMk/>
          <pc:sldMk cId="1078311508" sldId="315"/>
        </pc:sldMkLst>
        <pc:picChg chg="add del mod">
          <ac:chgData name="Tinne Van Echelpoel" userId="46798032-b7e2-4f2e-95a1-1606ec8c5d9a" providerId="ADAL" clId="{7519A7A9-848E-4558-BB4E-C615710F0C7D}" dt="2020-08-26T14:52:54.819" v="12861"/>
          <ac:picMkLst>
            <pc:docMk/>
            <pc:sldMk cId="1078311508" sldId="315"/>
            <ac:picMk id="6" creationId="{D96A8F3F-1180-4D8E-8FFD-37D7300314B5}"/>
          </ac:picMkLst>
        </pc:picChg>
        <pc:picChg chg="add mod">
          <ac:chgData name="Tinne Van Echelpoel" userId="46798032-b7e2-4f2e-95a1-1606ec8c5d9a" providerId="ADAL" clId="{7519A7A9-848E-4558-BB4E-C615710F0C7D}" dt="2020-08-26T14:54:15.560" v="12874"/>
          <ac:picMkLst>
            <pc:docMk/>
            <pc:sldMk cId="1078311508" sldId="315"/>
            <ac:picMk id="7" creationId="{4DD09BC6-BCB1-427A-88A7-58155203D602}"/>
          </ac:picMkLst>
        </pc:picChg>
      </pc:sldChg>
      <pc:sldChg chg="addSp modSp">
        <pc:chgData name="Tinne Van Echelpoel" userId="46798032-b7e2-4f2e-95a1-1606ec8c5d9a" providerId="ADAL" clId="{7519A7A9-848E-4558-BB4E-C615710F0C7D}" dt="2020-08-26T15:41:31.973" v="14692"/>
        <pc:sldMkLst>
          <pc:docMk/>
          <pc:sldMk cId="1205063951" sldId="316"/>
        </pc:sldMkLst>
        <pc:picChg chg="add mod">
          <ac:chgData name="Tinne Van Echelpoel" userId="46798032-b7e2-4f2e-95a1-1606ec8c5d9a" providerId="ADAL" clId="{7519A7A9-848E-4558-BB4E-C615710F0C7D}" dt="2020-08-26T15:41:31.973" v="14692"/>
          <ac:picMkLst>
            <pc:docMk/>
            <pc:sldMk cId="1205063951" sldId="316"/>
            <ac:picMk id="5" creationId="{4004B28A-FAE6-4DB0-895A-7FF1567187F2}"/>
          </ac:picMkLst>
        </pc:picChg>
      </pc:sldChg>
    </pc:docChg>
  </pc:docChgLst>
  <pc:docChgLst>
    <pc:chgData name="Christel Maes" userId="7e61469a-7c21-464c-bace-a1bda262211a" providerId="ADAL" clId="{D006C8EF-6211-41A2-9FC9-4DFCB4561B9B}"/>
    <pc:docChg chg="custSel addSld modSld">
      <pc:chgData name="Christel Maes" userId="7e61469a-7c21-464c-bace-a1bda262211a" providerId="ADAL" clId="{D006C8EF-6211-41A2-9FC9-4DFCB4561B9B}" dt="2020-03-26T13:20:00.718" v="194" actId="14100"/>
      <pc:docMkLst>
        <pc:docMk/>
      </pc:docMkLst>
      <pc:sldChg chg="addSp delSp modSp add">
        <pc:chgData name="Christel Maes" userId="7e61469a-7c21-464c-bace-a1bda262211a" providerId="ADAL" clId="{D006C8EF-6211-41A2-9FC9-4DFCB4561B9B}" dt="2020-03-26T13:20:00.718" v="194" actId="14100"/>
        <pc:sldMkLst>
          <pc:docMk/>
          <pc:sldMk cId="1205063951" sldId="316"/>
        </pc:sldMkLst>
        <pc:spChg chg="mod">
          <ac:chgData name="Christel Maes" userId="7e61469a-7c21-464c-bace-a1bda262211a" providerId="ADAL" clId="{D006C8EF-6211-41A2-9FC9-4DFCB4561B9B}" dt="2020-03-26T13:04:57.403" v="77" actId="20577"/>
          <ac:spMkLst>
            <pc:docMk/>
            <pc:sldMk cId="1205063951" sldId="316"/>
            <ac:spMk id="2" creationId="{3AA6CEC6-2158-4E2D-AAAB-5F0AFB2A0592}"/>
          </ac:spMkLst>
        </pc:spChg>
        <pc:spChg chg="mod">
          <ac:chgData name="Christel Maes" userId="7e61469a-7c21-464c-bace-a1bda262211a" providerId="ADAL" clId="{D006C8EF-6211-41A2-9FC9-4DFCB4561B9B}" dt="2020-03-26T13:19:39.953" v="190" actId="20577"/>
          <ac:spMkLst>
            <pc:docMk/>
            <pc:sldMk cId="1205063951" sldId="316"/>
            <ac:spMk id="3" creationId="{866D395F-6B0D-46EB-9A83-008C409555E5}"/>
          </ac:spMkLst>
        </pc:spChg>
        <pc:spChg chg="del">
          <ac:chgData name="Christel Maes" userId="7e61469a-7c21-464c-bace-a1bda262211a" providerId="ADAL" clId="{D006C8EF-6211-41A2-9FC9-4DFCB4561B9B}" dt="2020-03-26T13:16:39.399" v="167" actId="478"/>
          <ac:spMkLst>
            <pc:docMk/>
            <pc:sldMk cId="1205063951" sldId="316"/>
            <ac:spMk id="7" creationId="{79E203A8-5189-4907-A17E-8E0F73D3513E}"/>
          </ac:spMkLst>
        </pc:spChg>
        <pc:spChg chg="mod">
          <ac:chgData name="Christel Maes" userId="7e61469a-7c21-464c-bace-a1bda262211a" providerId="ADAL" clId="{D006C8EF-6211-41A2-9FC9-4DFCB4561B9B}" dt="2020-03-26T13:20:00.718" v="194" actId="14100"/>
          <ac:spMkLst>
            <pc:docMk/>
            <pc:sldMk cId="1205063951" sldId="316"/>
            <ac:spMk id="8" creationId="{75551830-0E52-4E1E-9705-F6515D105745}"/>
          </ac:spMkLst>
        </pc:spChg>
        <pc:spChg chg="add mod">
          <ac:chgData name="Christel Maes" userId="7e61469a-7c21-464c-bace-a1bda262211a" providerId="ADAL" clId="{D006C8EF-6211-41A2-9FC9-4DFCB4561B9B}" dt="2020-03-26T13:18:36.772" v="179" actId="255"/>
          <ac:spMkLst>
            <pc:docMk/>
            <pc:sldMk cId="1205063951" sldId="316"/>
            <ac:spMk id="9" creationId="{557AD780-3082-4C32-A5C2-EC367696A85C}"/>
          </ac:spMkLst>
        </pc:spChg>
        <pc:spChg chg="mod">
          <ac:chgData name="Christel Maes" userId="7e61469a-7c21-464c-bace-a1bda262211a" providerId="ADAL" clId="{D006C8EF-6211-41A2-9FC9-4DFCB4561B9B}" dt="2020-03-26T13:19:49.692" v="191" actId="14100"/>
          <ac:spMkLst>
            <pc:docMk/>
            <pc:sldMk cId="1205063951" sldId="316"/>
            <ac:spMk id="10" creationId="{E9B81CEE-9939-4830-B526-669A21C076A7}"/>
          </ac:spMkLst>
        </pc:spChg>
        <pc:spChg chg="mod">
          <ac:chgData name="Christel Maes" userId="7e61469a-7c21-464c-bace-a1bda262211a" providerId="ADAL" clId="{D006C8EF-6211-41A2-9FC9-4DFCB4561B9B}" dt="2020-03-26T13:18:52.845" v="182" actId="14100"/>
          <ac:spMkLst>
            <pc:docMk/>
            <pc:sldMk cId="1205063951" sldId="316"/>
            <ac:spMk id="11" creationId="{D28ADD64-602C-4830-9C08-797D042F2532}"/>
          </ac:spMkLst>
        </pc:spChg>
        <pc:spChg chg="mod">
          <ac:chgData name="Christel Maes" userId="7e61469a-7c21-464c-bace-a1bda262211a" providerId="ADAL" clId="{D006C8EF-6211-41A2-9FC9-4DFCB4561B9B}" dt="2020-03-26T13:19:23.174" v="185" actId="14100"/>
          <ac:spMkLst>
            <pc:docMk/>
            <pc:sldMk cId="1205063951" sldId="316"/>
            <ac:spMk id="12" creationId="{B3335AFC-9B00-4C5F-A059-7BBEB767E7E1}"/>
          </ac:spMkLst>
        </pc:spChg>
        <pc:spChg chg="mod">
          <ac:chgData name="Christel Maes" userId="7e61469a-7c21-464c-bace-a1bda262211a" providerId="ADAL" clId="{D006C8EF-6211-41A2-9FC9-4DFCB4561B9B}" dt="2020-03-26T13:19:27.121" v="189" actId="14100"/>
          <ac:spMkLst>
            <pc:docMk/>
            <pc:sldMk cId="1205063951" sldId="316"/>
            <ac:spMk id="13" creationId="{9BBFDF69-1E9E-4497-B72C-3383A9CFDF53}"/>
          </ac:spMkLst>
        </pc:spChg>
        <pc:picChg chg="del">
          <ac:chgData name="Christel Maes" userId="7e61469a-7c21-464c-bace-a1bda262211a" providerId="ADAL" clId="{D006C8EF-6211-41A2-9FC9-4DFCB4561B9B}" dt="2020-03-26T13:16:06.942" v="151" actId="478"/>
          <ac:picMkLst>
            <pc:docMk/>
            <pc:sldMk cId="1205063951" sldId="316"/>
            <ac:picMk id="5" creationId="{45F7716C-F5B6-4512-A926-95B861ED7EBD}"/>
          </ac:picMkLst>
        </pc:picChg>
        <pc:picChg chg="add mod ord">
          <ac:chgData name="Christel Maes" userId="7e61469a-7c21-464c-bace-a1bda262211a" providerId="ADAL" clId="{D006C8EF-6211-41A2-9FC9-4DFCB4561B9B}" dt="2020-03-26T13:16:28.063" v="166" actId="1038"/>
          <ac:picMkLst>
            <pc:docMk/>
            <pc:sldMk cId="1205063951" sldId="316"/>
            <ac:picMk id="6" creationId="{13A58B88-4F2D-4C49-B662-2E401EAAF241}"/>
          </ac:picMkLst>
        </pc:picChg>
      </pc:sldChg>
    </pc:docChg>
  </pc:docChgLst>
  <pc:docChgLst>
    <pc:chgData name="Christel Maes" userId="7e61469a-7c21-464c-bace-a1bda262211a" providerId="ADAL" clId="{C7ECBE7D-A327-4D56-916E-AA07F53EC25F}"/>
    <pc:docChg chg="undo custSel modSld">
      <pc:chgData name="Christel Maes" userId="7e61469a-7c21-464c-bace-a1bda262211a" providerId="ADAL" clId="{C7ECBE7D-A327-4D56-916E-AA07F53EC25F}" dt="2020-09-20T09:43:16.556" v="11" actId="20577"/>
      <pc:docMkLst>
        <pc:docMk/>
      </pc:docMkLst>
      <pc:sldChg chg="modSp mod">
        <pc:chgData name="Christel Maes" userId="7e61469a-7c21-464c-bace-a1bda262211a" providerId="ADAL" clId="{C7ECBE7D-A327-4D56-916E-AA07F53EC25F}" dt="2020-09-20T09:43:16.556" v="11" actId="20577"/>
        <pc:sldMkLst>
          <pc:docMk/>
          <pc:sldMk cId="59728421" sldId="285"/>
        </pc:sldMkLst>
        <pc:graphicFrameChg chg="modGraphic">
          <ac:chgData name="Christel Maes" userId="7e61469a-7c21-464c-bace-a1bda262211a" providerId="ADAL" clId="{C7ECBE7D-A327-4D56-916E-AA07F53EC25F}" dt="2020-09-20T09:43:16.556" v="11" actId="20577"/>
          <ac:graphicFrameMkLst>
            <pc:docMk/>
            <pc:sldMk cId="59728421" sldId="285"/>
            <ac:graphicFrameMk id="4" creationId="{D26B8449-CAA6-4957-BFBF-58850FD4FB01}"/>
          </ac:graphicFrameMkLst>
        </pc:graphicFrameChg>
      </pc:sldChg>
      <pc:sldChg chg="modSp mod">
        <pc:chgData name="Christel Maes" userId="7e61469a-7c21-464c-bace-a1bda262211a" providerId="ADAL" clId="{C7ECBE7D-A327-4D56-916E-AA07F53EC25F}" dt="2020-09-20T09:38:54.869" v="7" actId="20577"/>
        <pc:sldMkLst>
          <pc:docMk/>
          <pc:sldMk cId="43088005" sldId="288"/>
        </pc:sldMkLst>
        <pc:spChg chg="mod">
          <ac:chgData name="Christel Maes" userId="7e61469a-7c21-464c-bace-a1bda262211a" providerId="ADAL" clId="{C7ECBE7D-A327-4D56-916E-AA07F53EC25F}" dt="2020-09-20T09:38:54.869" v="7" actId="20577"/>
          <ac:spMkLst>
            <pc:docMk/>
            <pc:sldMk cId="43088005" sldId="288"/>
            <ac:spMk id="494594" creationId="{00000000-0000-0000-0000-000000000000}"/>
          </ac:spMkLst>
        </pc:spChg>
      </pc:sldChg>
      <pc:sldChg chg="modSp mod">
        <pc:chgData name="Christel Maes" userId="7e61469a-7c21-464c-bace-a1bda262211a" providerId="ADAL" clId="{C7ECBE7D-A327-4D56-916E-AA07F53EC25F}" dt="2020-09-20T09:43:05.763" v="10" actId="313"/>
        <pc:sldMkLst>
          <pc:docMk/>
          <pc:sldMk cId="2167334292" sldId="299"/>
        </pc:sldMkLst>
        <pc:spChg chg="mod">
          <ac:chgData name="Christel Maes" userId="7e61469a-7c21-464c-bace-a1bda262211a" providerId="ADAL" clId="{C7ECBE7D-A327-4D56-916E-AA07F53EC25F}" dt="2020-09-20T09:43:05.763" v="10" actId="313"/>
          <ac:spMkLst>
            <pc:docMk/>
            <pc:sldMk cId="2167334292" sldId="299"/>
            <ac:spMk id="5" creationId="{00000000-0000-0000-0000-000000000000}"/>
          </ac:spMkLst>
        </pc:spChg>
      </pc:sldChg>
    </pc:docChg>
  </pc:docChgLst>
  <pc:docChgLst>
    <pc:chgData name="Christel Maes" userId="7e61469a-7c21-464c-bace-a1bda262211a" providerId="ADAL" clId="{11E9AC76-C3E5-4A2F-BA5F-6172668ACDA7}"/>
    <pc:docChg chg="undo custSel delSld modSld">
      <pc:chgData name="Christel Maes" userId="7e61469a-7c21-464c-bace-a1bda262211a" providerId="ADAL" clId="{11E9AC76-C3E5-4A2F-BA5F-6172668ACDA7}" dt="2020-03-01T15:20:40.971" v="1285" actId="207"/>
      <pc:docMkLst>
        <pc:docMk/>
      </pc:docMkLst>
      <pc:sldChg chg="del">
        <pc:chgData name="Christel Maes" userId="7e61469a-7c21-464c-bace-a1bda262211a" providerId="ADAL" clId="{11E9AC76-C3E5-4A2F-BA5F-6172668ACDA7}" dt="2020-02-13T15:50:49.841" v="0" actId="47"/>
        <pc:sldMkLst>
          <pc:docMk/>
          <pc:sldMk cId="54334544" sldId="256"/>
        </pc:sldMkLst>
      </pc:sldChg>
      <pc:sldChg chg="del">
        <pc:chgData name="Christel Maes" userId="7e61469a-7c21-464c-bace-a1bda262211a" providerId="ADAL" clId="{11E9AC76-C3E5-4A2F-BA5F-6172668ACDA7}" dt="2020-02-13T15:50:49.841" v="0" actId="47"/>
        <pc:sldMkLst>
          <pc:docMk/>
          <pc:sldMk cId="1055868665" sldId="257"/>
        </pc:sldMkLst>
      </pc:sldChg>
      <pc:sldChg chg="del">
        <pc:chgData name="Christel Maes" userId="7e61469a-7c21-464c-bace-a1bda262211a" providerId="ADAL" clId="{11E9AC76-C3E5-4A2F-BA5F-6172668ACDA7}" dt="2020-02-13T15:50:49.841" v="0" actId="47"/>
        <pc:sldMkLst>
          <pc:docMk/>
          <pc:sldMk cId="620147385" sldId="258"/>
        </pc:sldMkLst>
      </pc:sldChg>
      <pc:sldChg chg="del">
        <pc:chgData name="Christel Maes" userId="7e61469a-7c21-464c-bace-a1bda262211a" providerId="ADAL" clId="{11E9AC76-C3E5-4A2F-BA5F-6172668ACDA7}" dt="2020-02-13T15:50:49.841" v="0" actId="47"/>
        <pc:sldMkLst>
          <pc:docMk/>
          <pc:sldMk cId="2303287502" sldId="259"/>
        </pc:sldMkLst>
      </pc:sldChg>
      <pc:sldChg chg="del">
        <pc:chgData name="Christel Maes" userId="7e61469a-7c21-464c-bace-a1bda262211a" providerId="ADAL" clId="{11E9AC76-C3E5-4A2F-BA5F-6172668ACDA7}" dt="2020-02-13T15:50:49.841" v="0" actId="47"/>
        <pc:sldMkLst>
          <pc:docMk/>
          <pc:sldMk cId="1438263673" sldId="260"/>
        </pc:sldMkLst>
      </pc:sldChg>
      <pc:sldChg chg="del">
        <pc:chgData name="Christel Maes" userId="7e61469a-7c21-464c-bace-a1bda262211a" providerId="ADAL" clId="{11E9AC76-C3E5-4A2F-BA5F-6172668ACDA7}" dt="2020-02-13T15:50:49.841" v="0" actId="47"/>
        <pc:sldMkLst>
          <pc:docMk/>
          <pc:sldMk cId="3855885531" sldId="261"/>
        </pc:sldMkLst>
      </pc:sldChg>
      <pc:sldChg chg="del">
        <pc:chgData name="Christel Maes" userId="7e61469a-7c21-464c-bace-a1bda262211a" providerId="ADAL" clId="{11E9AC76-C3E5-4A2F-BA5F-6172668ACDA7}" dt="2020-02-13T15:50:49.841" v="0" actId="47"/>
        <pc:sldMkLst>
          <pc:docMk/>
          <pc:sldMk cId="2006118848" sldId="262"/>
        </pc:sldMkLst>
      </pc:sldChg>
      <pc:sldChg chg="del">
        <pc:chgData name="Christel Maes" userId="7e61469a-7c21-464c-bace-a1bda262211a" providerId="ADAL" clId="{11E9AC76-C3E5-4A2F-BA5F-6172668ACDA7}" dt="2020-02-13T15:50:49.841" v="0" actId="47"/>
        <pc:sldMkLst>
          <pc:docMk/>
          <pc:sldMk cId="977749703" sldId="263"/>
        </pc:sldMkLst>
      </pc:sldChg>
      <pc:sldChg chg="del">
        <pc:chgData name="Christel Maes" userId="7e61469a-7c21-464c-bace-a1bda262211a" providerId="ADAL" clId="{11E9AC76-C3E5-4A2F-BA5F-6172668ACDA7}" dt="2020-02-13T15:50:49.841" v="0" actId="47"/>
        <pc:sldMkLst>
          <pc:docMk/>
          <pc:sldMk cId="2290807259" sldId="264"/>
        </pc:sldMkLst>
      </pc:sldChg>
      <pc:sldChg chg="del">
        <pc:chgData name="Christel Maes" userId="7e61469a-7c21-464c-bace-a1bda262211a" providerId="ADAL" clId="{11E9AC76-C3E5-4A2F-BA5F-6172668ACDA7}" dt="2020-02-13T15:50:49.841" v="0" actId="47"/>
        <pc:sldMkLst>
          <pc:docMk/>
          <pc:sldMk cId="556707363" sldId="265"/>
        </pc:sldMkLst>
      </pc:sldChg>
      <pc:sldChg chg="modSp">
        <pc:chgData name="Christel Maes" userId="7e61469a-7c21-464c-bace-a1bda262211a" providerId="ADAL" clId="{11E9AC76-C3E5-4A2F-BA5F-6172668ACDA7}" dt="2020-02-28T15:37:26.857" v="40" actId="207"/>
        <pc:sldMkLst>
          <pc:docMk/>
          <pc:sldMk cId="112707644" sldId="266"/>
        </pc:sldMkLst>
        <pc:spChg chg="mod">
          <ac:chgData name="Christel Maes" userId="7e61469a-7c21-464c-bace-a1bda262211a" providerId="ADAL" clId="{11E9AC76-C3E5-4A2F-BA5F-6172668ACDA7}" dt="2020-02-28T15:36:48.336" v="39" actId="20577"/>
          <ac:spMkLst>
            <pc:docMk/>
            <pc:sldMk cId="112707644" sldId="266"/>
            <ac:spMk id="3" creationId="{7E514898-5791-4665-A305-3A624B19F58E}"/>
          </ac:spMkLst>
        </pc:spChg>
        <pc:spChg chg="mod">
          <ac:chgData name="Christel Maes" userId="7e61469a-7c21-464c-bace-a1bda262211a" providerId="ADAL" clId="{11E9AC76-C3E5-4A2F-BA5F-6172668ACDA7}" dt="2020-02-28T15:37:26.857" v="40" actId="207"/>
          <ac:spMkLst>
            <pc:docMk/>
            <pc:sldMk cId="112707644" sldId="266"/>
            <ac:spMk id="6" creationId="{98289A7F-FF67-405B-B5A3-9EA90E5D67D4}"/>
          </ac:spMkLst>
        </pc:spChg>
      </pc:sldChg>
      <pc:sldChg chg="del">
        <pc:chgData name="Christel Maes" userId="7e61469a-7c21-464c-bace-a1bda262211a" providerId="ADAL" clId="{11E9AC76-C3E5-4A2F-BA5F-6172668ACDA7}" dt="2020-02-13T15:50:49.841" v="0" actId="47"/>
        <pc:sldMkLst>
          <pc:docMk/>
          <pc:sldMk cId="2513866126" sldId="267"/>
        </pc:sldMkLst>
      </pc:sldChg>
      <pc:sldChg chg="del">
        <pc:chgData name="Christel Maes" userId="7e61469a-7c21-464c-bace-a1bda262211a" providerId="ADAL" clId="{11E9AC76-C3E5-4A2F-BA5F-6172668ACDA7}" dt="2020-02-13T15:50:49.841" v="0" actId="47"/>
        <pc:sldMkLst>
          <pc:docMk/>
          <pc:sldMk cId="1292866038" sldId="268"/>
        </pc:sldMkLst>
      </pc:sldChg>
      <pc:sldChg chg="modSp">
        <pc:chgData name="Christel Maes" userId="7e61469a-7c21-464c-bace-a1bda262211a" providerId="ADAL" clId="{11E9AC76-C3E5-4A2F-BA5F-6172668ACDA7}" dt="2020-02-28T13:26:13.044" v="11" actId="27636"/>
        <pc:sldMkLst>
          <pc:docMk/>
          <pc:sldMk cId="448105480" sldId="272"/>
        </pc:sldMkLst>
        <pc:spChg chg="mod">
          <ac:chgData name="Christel Maes" userId="7e61469a-7c21-464c-bace-a1bda262211a" providerId="ADAL" clId="{11E9AC76-C3E5-4A2F-BA5F-6172668ACDA7}" dt="2020-02-28T13:26:13.044" v="11" actId="27636"/>
          <ac:spMkLst>
            <pc:docMk/>
            <pc:sldMk cId="448105480" sldId="272"/>
            <ac:spMk id="3" creationId="{77731D90-CA4E-40A9-B624-84E62D0CFC71}"/>
          </ac:spMkLst>
        </pc:spChg>
      </pc:sldChg>
      <pc:sldChg chg="modSp">
        <pc:chgData name="Christel Maes" userId="7e61469a-7c21-464c-bace-a1bda262211a" providerId="ADAL" clId="{11E9AC76-C3E5-4A2F-BA5F-6172668ACDA7}" dt="2020-02-28T13:27:31.261" v="18" actId="1076"/>
        <pc:sldMkLst>
          <pc:docMk/>
          <pc:sldMk cId="2442765326" sldId="273"/>
        </pc:sldMkLst>
        <pc:spChg chg="mod">
          <ac:chgData name="Christel Maes" userId="7e61469a-7c21-464c-bace-a1bda262211a" providerId="ADAL" clId="{11E9AC76-C3E5-4A2F-BA5F-6172668ACDA7}" dt="2020-02-28T13:27:09.456" v="16" actId="20577"/>
          <ac:spMkLst>
            <pc:docMk/>
            <pc:sldMk cId="2442765326" sldId="273"/>
            <ac:spMk id="3" creationId="{F9B9DBD6-4A36-4DAE-A8E1-57B5DA792547}"/>
          </ac:spMkLst>
        </pc:spChg>
        <pc:spChg chg="mod">
          <ac:chgData name="Christel Maes" userId="7e61469a-7c21-464c-bace-a1bda262211a" providerId="ADAL" clId="{11E9AC76-C3E5-4A2F-BA5F-6172668ACDA7}" dt="2020-02-28T13:27:26.015" v="17" actId="1076"/>
          <ac:spMkLst>
            <pc:docMk/>
            <pc:sldMk cId="2442765326" sldId="273"/>
            <ac:spMk id="7" creationId="{DA329C35-F1A4-478E-8EA1-BC478A16DE0A}"/>
          </ac:spMkLst>
        </pc:spChg>
        <pc:spChg chg="mod">
          <ac:chgData name="Christel Maes" userId="7e61469a-7c21-464c-bace-a1bda262211a" providerId="ADAL" clId="{11E9AC76-C3E5-4A2F-BA5F-6172668ACDA7}" dt="2020-02-28T13:27:31.261" v="18" actId="1076"/>
          <ac:spMkLst>
            <pc:docMk/>
            <pc:sldMk cId="2442765326" sldId="273"/>
            <ac:spMk id="8" creationId="{F99967E4-E5EE-436D-968C-C28543B7B5C4}"/>
          </ac:spMkLst>
        </pc:spChg>
      </pc:sldChg>
      <pc:sldChg chg="modSp">
        <pc:chgData name="Christel Maes" userId="7e61469a-7c21-464c-bace-a1bda262211a" providerId="ADAL" clId="{11E9AC76-C3E5-4A2F-BA5F-6172668ACDA7}" dt="2020-02-28T13:30:02.610" v="24" actId="20577"/>
        <pc:sldMkLst>
          <pc:docMk/>
          <pc:sldMk cId="399813621" sldId="275"/>
        </pc:sldMkLst>
        <pc:graphicFrameChg chg="modGraphic">
          <ac:chgData name="Christel Maes" userId="7e61469a-7c21-464c-bace-a1bda262211a" providerId="ADAL" clId="{11E9AC76-C3E5-4A2F-BA5F-6172668ACDA7}" dt="2020-02-28T13:30:02.610" v="24" actId="20577"/>
          <ac:graphicFrameMkLst>
            <pc:docMk/>
            <pc:sldMk cId="399813621" sldId="275"/>
            <ac:graphicFrameMk id="6" creationId="{6833C13A-D885-45DF-98D0-B63CF3DD3400}"/>
          </ac:graphicFrameMkLst>
        </pc:graphicFrameChg>
      </pc:sldChg>
      <pc:sldChg chg="modSp">
        <pc:chgData name="Christel Maes" userId="7e61469a-7c21-464c-bace-a1bda262211a" providerId="ADAL" clId="{11E9AC76-C3E5-4A2F-BA5F-6172668ACDA7}" dt="2020-02-28T15:37:39.565" v="45" actId="207"/>
        <pc:sldMkLst>
          <pc:docMk/>
          <pc:sldMk cId="2708364635" sldId="276"/>
        </pc:sldMkLst>
        <pc:spChg chg="mod">
          <ac:chgData name="Christel Maes" userId="7e61469a-7c21-464c-bace-a1bda262211a" providerId="ADAL" clId="{11E9AC76-C3E5-4A2F-BA5F-6172668ACDA7}" dt="2020-02-28T15:37:39.565" v="45" actId="207"/>
          <ac:spMkLst>
            <pc:docMk/>
            <pc:sldMk cId="2708364635" sldId="276"/>
            <ac:spMk id="2" creationId="{8A5495CD-1E3D-477B-B450-1F858FE0EFA9}"/>
          </ac:spMkLst>
        </pc:spChg>
      </pc:sldChg>
      <pc:sldChg chg="modSp">
        <pc:chgData name="Christel Maes" userId="7e61469a-7c21-464c-bace-a1bda262211a" providerId="ADAL" clId="{11E9AC76-C3E5-4A2F-BA5F-6172668ACDA7}" dt="2020-02-28T15:37:43.231" v="46" actId="207"/>
        <pc:sldMkLst>
          <pc:docMk/>
          <pc:sldMk cId="937416680" sldId="277"/>
        </pc:sldMkLst>
        <pc:spChg chg="mod">
          <ac:chgData name="Christel Maes" userId="7e61469a-7c21-464c-bace-a1bda262211a" providerId="ADAL" clId="{11E9AC76-C3E5-4A2F-BA5F-6172668ACDA7}" dt="2020-02-28T15:37:43.231" v="46" actId="207"/>
          <ac:spMkLst>
            <pc:docMk/>
            <pc:sldMk cId="937416680" sldId="277"/>
            <ac:spMk id="2" creationId="{4934AE48-2806-4999-ABBF-69CC7A267E7E}"/>
          </ac:spMkLst>
        </pc:spChg>
      </pc:sldChg>
      <pc:sldChg chg="modSp">
        <pc:chgData name="Christel Maes" userId="7e61469a-7c21-464c-bace-a1bda262211a" providerId="ADAL" clId="{11E9AC76-C3E5-4A2F-BA5F-6172668ACDA7}" dt="2020-02-28T16:09:09.402" v="296" actId="20577"/>
        <pc:sldMkLst>
          <pc:docMk/>
          <pc:sldMk cId="3473159973" sldId="279"/>
        </pc:sldMkLst>
        <pc:spChg chg="mod">
          <ac:chgData name="Christel Maes" userId="7e61469a-7c21-464c-bace-a1bda262211a" providerId="ADAL" clId="{11E9AC76-C3E5-4A2F-BA5F-6172668ACDA7}" dt="2020-02-28T16:07:21.196" v="253" actId="207"/>
          <ac:spMkLst>
            <pc:docMk/>
            <pc:sldMk cId="3473159973" sldId="279"/>
            <ac:spMk id="3" creationId="{29740F6C-40D1-4462-8A55-57274689E8D5}"/>
          </ac:spMkLst>
        </pc:spChg>
        <pc:graphicFrameChg chg="mod modGraphic">
          <ac:chgData name="Christel Maes" userId="7e61469a-7c21-464c-bace-a1bda262211a" providerId="ADAL" clId="{11E9AC76-C3E5-4A2F-BA5F-6172668ACDA7}" dt="2020-02-28T16:09:09.402" v="296" actId="20577"/>
          <ac:graphicFrameMkLst>
            <pc:docMk/>
            <pc:sldMk cId="3473159973" sldId="279"/>
            <ac:graphicFrameMk id="4" creationId="{487C7B7A-25C0-4B75-A4F4-CB9C07FFA9F2}"/>
          </ac:graphicFrameMkLst>
        </pc:graphicFrameChg>
      </pc:sldChg>
      <pc:sldChg chg="addSp delSp modSp">
        <pc:chgData name="Christel Maes" userId="7e61469a-7c21-464c-bace-a1bda262211a" providerId="ADAL" clId="{11E9AC76-C3E5-4A2F-BA5F-6172668ACDA7}" dt="2020-02-28T16:01:43.814" v="212" actId="1076"/>
        <pc:sldMkLst>
          <pc:docMk/>
          <pc:sldMk cId="3707028608" sldId="280"/>
        </pc:sldMkLst>
        <pc:spChg chg="mod">
          <ac:chgData name="Christel Maes" userId="7e61469a-7c21-464c-bace-a1bda262211a" providerId="ADAL" clId="{11E9AC76-C3E5-4A2F-BA5F-6172668ACDA7}" dt="2020-02-28T16:01:14.963" v="200" actId="6549"/>
          <ac:spMkLst>
            <pc:docMk/>
            <pc:sldMk cId="3707028608" sldId="280"/>
            <ac:spMk id="15" creationId="{CCCA53A8-6647-4E71-A9D1-A36389A6FCED}"/>
          </ac:spMkLst>
        </pc:spChg>
        <pc:spChg chg="mod">
          <ac:chgData name="Christel Maes" userId="7e61469a-7c21-464c-bace-a1bda262211a" providerId="ADAL" clId="{11E9AC76-C3E5-4A2F-BA5F-6172668ACDA7}" dt="2020-02-28T16:01:43.814" v="212" actId="1076"/>
          <ac:spMkLst>
            <pc:docMk/>
            <pc:sldMk cId="3707028608" sldId="280"/>
            <ac:spMk id="16" creationId="{3F541BB1-89C9-42E5-BB12-EFE22EFD1387}"/>
          </ac:spMkLst>
        </pc:spChg>
        <pc:spChg chg="del">
          <ac:chgData name="Christel Maes" userId="7e61469a-7c21-464c-bace-a1bda262211a" providerId="ADAL" clId="{11E9AC76-C3E5-4A2F-BA5F-6172668ACDA7}" dt="2020-02-28T15:59:50.506" v="192" actId="478"/>
          <ac:spMkLst>
            <pc:docMk/>
            <pc:sldMk cId="3707028608" sldId="280"/>
            <ac:spMk id="17" creationId="{3DACAEC8-3CF2-4F80-8247-8E3F6FBB0DD0}"/>
          </ac:spMkLst>
        </pc:spChg>
        <pc:spChg chg="add mod">
          <ac:chgData name="Christel Maes" userId="7e61469a-7c21-464c-bace-a1bda262211a" providerId="ADAL" clId="{11E9AC76-C3E5-4A2F-BA5F-6172668ACDA7}" dt="2020-02-28T16:01:03.897" v="195" actId="1076"/>
          <ac:spMkLst>
            <pc:docMk/>
            <pc:sldMk cId="3707028608" sldId="280"/>
            <ac:spMk id="20" creationId="{4DA6990C-4967-4F79-ACF0-5D71F88B77C9}"/>
          </ac:spMkLst>
        </pc:spChg>
      </pc:sldChg>
      <pc:sldChg chg="modSp">
        <pc:chgData name="Christel Maes" userId="7e61469a-7c21-464c-bace-a1bda262211a" providerId="ADAL" clId="{11E9AC76-C3E5-4A2F-BA5F-6172668ACDA7}" dt="2020-02-28T16:06:25.759" v="246" actId="313"/>
        <pc:sldMkLst>
          <pc:docMk/>
          <pc:sldMk cId="2497475297" sldId="281"/>
        </pc:sldMkLst>
        <pc:spChg chg="mod">
          <ac:chgData name="Christel Maes" userId="7e61469a-7c21-464c-bace-a1bda262211a" providerId="ADAL" clId="{11E9AC76-C3E5-4A2F-BA5F-6172668ACDA7}" dt="2020-02-28T16:06:25.759" v="246" actId="313"/>
          <ac:spMkLst>
            <pc:docMk/>
            <pc:sldMk cId="2497475297" sldId="281"/>
            <ac:spMk id="9" creationId="{00000000-0000-0000-0000-000000000000}"/>
          </ac:spMkLst>
        </pc:spChg>
        <pc:spChg chg="mod">
          <ac:chgData name="Christel Maes" userId="7e61469a-7c21-464c-bace-a1bda262211a" providerId="ADAL" clId="{11E9AC76-C3E5-4A2F-BA5F-6172668ACDA7}" dt="2020-02-28T16:06:14.398" v="242" actId="20577"/>
          <ac:spMkLst>
            <pc:docMk/>
            <pc:sldMk cId="2497475297" sldId="281"/>
            <ac:spMk id="28" creationId="{00000000-0000-0000-0000-000000000000}"/>
          </ac:spMkLst>
        </pc:spChg>
      </pc:sldChg>
      <pc:sldChg chg="addSp delSp modSp">
        <pc:chgData name="Christel Maes" userId="7e61469a-7c21-464c-bace-a1bda262211a" providerId="ADAL" clId="{11E9AC76-C3E5-4A2F-BA5F-6172668ACDA7}" dt="2020-03-01T14:36:57.999" v="420" actId="14100"/>
        <pc:sldMkLst>
          <pc:docMk/>
          <pc:sldMk cId="580256068" sldId="282"/>
        </pc:sldMkLst>
        <pc:spChg chg="mod">
          <ac:chgData name="Christel Maes" userId="7e61469a-7c21-464c-bace-a1bda262211a" providerId="ADAL" clId="{11E9AC76-C3E5-4A2F-BA5F-6172668ACDA7}" dt="2020-03-01T14:34:59.898" v="415" actId="207"/>
          <ac:spMkLst>
            <pc:docMk/>
            <pc:sldMk cId="580256068" sldId="282"/>
            <ac:spMk id="2" creationId="{DAADB3FF-F25F-44BF-94A5-0B6B524DB57C}"/>
          </ac:spMkLst>
        </pc:spChg>
        <pc:picChg chg="del">
          <ac:chgData name="Christel Maes" userId="7e61469a-7c21-464c-bace-a1bda262211a" providerId="ADAL" clId="{11E9AC76-C3E5-4A2F-BA5F-6172668ACDA7}" dt="2020-03-01T14:36:48.255" v="416" actId="478"/>
          <ac:picMkLst>
            <pc:docMk/>
            <pc:sldMk cId="580256068" sldId="282"/>
            <ac:picMk id="4" creationId="{605A736E-3CC9-462A-9F66-00091DCEAC17}"/>
          </ac:picMkLst>
        </pc:picChg>
        <pc:picChg chg="add mod">
          <ac:chgData name="Christel Maes" userId="7e61469a-7c21-464c-bace-a1bda262211a" providerId="ADAL" clId="{11E9AC76-C3E5-4A2F-BA5F-6172668ACDA7}" dt="2020-03-01T14:36:57.999" v="420" actId="14100"/>
          <ac:picMkLst>
            <pc:docMk/>
            <pc:sldMk cId="580256068" sldId="282"/>
            <ac:picMk id="6" creationId="{D1B1BEED-EA67-42FB-97EA-EC2CC3D68FFC}"/>
          </ac:picMkLst>
        </pc:picChg>
      </pc:sldChg>
      <pc:sldChg chg="addSp delSp modSp delAnim">
        <pc:chgData name="Christel Maes" userId="7e61469a-7c21-464c-bace-a1bda262211a" providerId="ADAL" clId="{11E9AC76-C3E5-4A2F-BA5F-6172668ACDA7}" dt="2020-03-01T14:42:20.802" v="465" actId="208"/>
        <pc:sldMkLst>
          <pc:docMk/>
          <pc:sldMk cId="4167317431" sldId="283"/>
        </pc:sldMkLst>
        <pc:spChg chg="mod">
          <ac:chgData name="Christel Maes" userId="7e61469a-7c21-464c-bace-a1bda262211a" providerId="ADAL" clId="{11E9AC76-C3E5-4A2F-BA5F-6172668ACDA7}" dt="2020-03-01T14:37:28.114" v="424" actId="20577"/>
          <ac:spMkLst>
            <pc:docMk/>
            <pc:sldMk cId="4167317431" sldId="283"/>
            <ac:spMk id="2" creationId="{5F106B05-1A08-4D16-A5AA-FD6E0EA583B6}"/>
          </ac:spMkLst>
        </pc:spChg>
        <pc:spChg chg="mod">
          <ac:chgData name="Christel Maes" userId="7e61469a-7c21-464c-bace-a1bda262211a" providerId="ADAL" clId="{11E9AC76-C3E5-4A2F-BA5F-6172668ACDA7}" dt="2020-03-01T14:42:05.128" v="462" actId="14100"/>
          <ac:spMkLst>
            <pc:docMk/>
            <pc:sldMk cId="4167317431" sldId="283"/>
            <ac:spMk id="3" creationId="{D928FC06-1361-4A9C-9268-1822FBF970E4}"/>
          </ac:spMkLst>
        </pc:spChg>
        <pc:spChg chg="del mod">
          <ac:chgData name="Christel Maes" userId="7e61469a-7c21-464c-bace-a1bda262211a" providerId="ADAL" clId="{11E9AC76-C3E5-4A2F-BA5F-6172668ACDA7}" dt="2020-03-01T14:41:29.301" v="452" actId="478"/>
          <ac:spMkLst>
            <pc:docMk/>
            <pc:sldMk cId="4167317431" sldId="283"/>
            <ac:spMk id="6" creationId="{9FCC7379-1954-4069-943B-61F3E399CFA7}"/>
          </ac:spMkLst>
        </pc:spChg>
        <pc:spChg chg="del mod">
          <ac:chgData name="Christel Maes" userId="7e61469a-7c21-464c-bace-a1bda262211a" providerId="ADAL" clId="{11E9AC76-C3E5-4A2F-BA5F-6172668ACDA7}" dt="2020-03-01T14:41:33.237" v="454" actId="478"/>
          <ac:spMkLst>
            <pc:docMk/>
            <pc:sldMk cId="4167317431" sldId="283"/>
            <ac:spMk id="7" creationId="{D72FA415-596E-4EE3-8216-BA9D5C435849}"/>
          </ac:spMkLst>
        </pc:spChg>
        <pc:spChg chg="del mod">
          <ac:chgData name="Christel Maes" userId="7e61469a-7c21-464c-bace-a1bda262211a" providerId="ADAL" clId="{11E9AC76-C3E5-4A2F-BA5F-6172668ACDA7}" dt="2020-03-01T14:39:36.582" v="438" actId="478"/>
          <ac:spMkLst>
            <pc:docMk/>
            <pc:sldMk cId="4167317431" sldId="283"/>
            <ac:spMk id="12" creationId="{00000000-0000-0000-0000-000000000000}"/>
          </ac:spMkLst>
        </pc:spChg>
        <pc:picChg chg="add mod">
          <ac:chgData name="Christel Maes" userId="7e61469a-7c21-464c-bace-a1bda262211a" providerId="ADAL" clId="{11E9AC76-C3E5-4A2F-BA5F-6172668ACDA7}" dt="2020-03-01T14:42:20.802" v="465" actId="208"/>
          <ac:picMkLst>
            <pc:docMk/>
            <pc:sldMk cId="4167317431" sldId="283"/>
            <ac:picMk id="4" creationId="{BF08463F-FD2B-4DA0-9771-E18DABE86111}"/>
          </ac:picMkLst>
        </pc:picChg>
        <pc:picChg chg="add del mod">
          <ac:chgData name="Christel Maes" userId="7e61469a-7c21-464c-bace-a1bda262211a" providerId="ADAL" clId="{11E9AC76-C3E5-4A2F-BA5F-6172668ACDA7}" dt="2020-03-01T14:40:39.205" v="443" actId="478"/>
          <ac:picMkLst>
            <pc:docMk/>
            <pc:sldMk cId="4167317431" sldId="283"/>
            <ac:picMk id="5" creationId="{D45C3F1F-1D58-488C-A07C-8B19400EEB46}"/>
          </ac:picMkLst>
        </pc:picChg>
        <pc:picChg chg="add mod">
          <ac:chgData name="Christel Maes" userId="7e61469a-7c21-464c-bace-a1bda262211a" providerId="ADAL" clId="{11E9AC76-C3E5-4A2F-BA5F-6172668ACDA7}" dt="2020-03-01T14:42:20.802" v="465" actId="208"/>
          <ac:picMkLst>
            <pc:docMk/>
            <pc:sldMk cId="4167317431" sldId="283"/>
            <ac:picMk id="8" creationId="{F7EEC416-7EB3-49BA-BAF6-D87761410CA3}"/>
          </ac:picMkLst>
        </pc:picChg>
        <pc:picChg chg="add mod">
          <ac:chgData name="Christel Maes" userId="7e61469a-7c21-464c-bace-a1bda262211a" providerId="ADAL" clId="{11E9AC76-C3E5-4A2F-BA5F-6172668ACDA7}" dt="2020-03-01T14:42:20.802" v="465" actId="208"/>
          <ac:picMkLst>
            <pc:docMk/>
            <pc:sldMk cId="4167317431" sldId="283"/>
            <ac:picMk id="9" creationId="{6190B94B-739A-4334-8F1F-EA58703168F1}"/>
          </ac:picMkLst>
        </pc:picChg>
      </pc:sldChg>
      <pc:sldChg chg="addSp delSp modSp">
        <pc:chgData name="Christel Maes" userId="7e61469a-7c21-464c-bace-a1bda262211a" providerId="ADAL" clId="{11E9AC76-C3E5-4A2F-BA5F-6172668ACDA7}" dt="2020-03-01T14:43:22.651" v="472" actId="14100"/>
        <pc:sldMkLst>
          <pc:docMk/>
          <pc:sldMk cId="76180516" sldId="284"/>
        </pc:sldMkLst>
        <pc:spChg chg="del">
          <ac:chgData name="Christel Maes" userId="7e61469a-7c21-464c-bace-a1bda262211a" providerId="ADAL" clId="{11E9AC76-C3E5-4A2F-BA5F-6172668ACDA7}" dt="2020-02-28T16:14:29.568" v="363" actId="478"/>
          <ac:spMkLst>
            <pc:docMk/>
            <pc:sldMk cId="76180516" sldId="284"/>
            <ac:spMk id="4" creationId="{83A37F4E-9F9E-469F-9C14-F01B05050B4F}"/>
          </ac:spMkLst>
        </pc:spChg>
        <pc:spChg chg="add">
          <ac:chgData name="Christel Maes" userId="7e61469a-7c21-464c-bace-a1bda262211a" providerId="ADAL" clId="{11E9AC76-C3E5-4A2F-BA5F-6172668ACDA7}" dt="2020-02-28T16:14:30.485" v="364"/>
          <ac:spMkLst>
            <pc:docMk/>
            <pc:sldMk cId="76180516" sldId="284"/>
            <ac:spMk id="11" creationId="{DC26E352-4706-4055-9BE4-295D153DA34C}"/>
          </ac:spMkLst>
        </pc:spChg>
        <pc:grpChg chg="mod">
          <ac:chgData name="Christel Maes" userId="7e61469a-7c21-464c-bace-a1bda262211a" providerId="ADAL" clId="{11E9AC76-C3E5-4A2F-BA5F-6172668ACDA7}" dt="2020-03-01T14:43:22.651" v="472" actId="14100"/>
          <ac:grpSpMkLst>
            <pc:docMk/>
            <pc:sldMk cId="76180516" sldId="284"/>
            <ac:grpSpMk id="13" creationId="{31CE0E5B-2ED6-4657-9D68-8F0E667ECF91}"/>
          </ac:grpSpMkLst>
        </pc:grpChg>
        <pc:cxnChg chg="mod">
          <ac:chgData name="Christel Maes" userId="7e61469a-7c21-464c-bace-a1bda262211a" providerId="ADAL" clId="{11E9AC76-C3E5-4A2F-BA5F-6172668ACDA7}" dt="2020-03-01T14:43:11.584" v="471" actId="1076"/>
          <ac:cxnSpMkLst>
            <pc:docMk/>
            <pc:sldMk cId="76180516" sldId="284"/>
            <ac:cxnSpMk id="5" creationId="{A38D46BC-D892-4FA6-A5FA-9BB97BCCC656}"/>
          </ac:cxnSpMkLst>
        </pc:cxnChg>
        <pc:cxnChg chg="add del mod">
          <ac:chgData name="Christel Maes" userId="7e61469a-7c21-464c-bace-a1bda262211a" providerId="ADAL" clId="{11E9AC76-C3E5-4A2F-BA5F-6172668ACDA7}" dt="2020-03-01T14:42:58.207" v="468" actId="478"/>
          <ac:cxnSpMkLst>
            <pc:docMk/>
            <pc:sldMk cId="76180516" sldId="284"/>
            <ac:cxnSpMk id="6" creationId="{6A3E2988-7C4B-41AA-AF36-36458825C0A9}"/>
          </ac:cxnSpMkLst>
        </pc:cxnChg>
      </pc:sldChg>
      <pc:sldChg chg="addSp delSp modSp">
        <pc:chgData name="Christel Maes" userId="7e61469a-7c21-464c-bace-a1bda262211a" providerId="ADAL" clId="{11E9AC76-C3E5-4A2F-BA5F-6172668ACDA7}" dt="2020-03-01T14:54:28.269" v="605" actId="207"/>
        <pc:sldMkLst>
          <pc:docMk/>
          <pc:sldMk cId="59728421" sldId="285"/>
        </pc:sldMkLst>
        <pc:spChg chg="del mod">
          <ac:chgData name="Christel Maes" userId="7e61469a-7c21-464c-bace-a1bda262211a" providerId="ADAL" clId="{11E9AC76-C3E5-4A2F-BA5F-6172668ACDA7}" dt="2020-02-28T16:14:43.095" v="365" actId="478"/>
          <ac:spMkLst>
            <pc:docMk/>
            <pc:sldMk cId="59728421" sldId="285"/>
            <ac:spMk id="5" creationId="{E3F0FF9A-133D-44E4-BF7A-95AEE743861E}"/>
          </ac:spMkLst>
        </pc:spChg>
        <pc:spChg chg="mod">
          <ac:chgData name="Christel Maes" userId="7e61469a-7c21-464c-bace-a1bda262211a" providerId="ADAL" clId="{11E9AC76-C3E5-4A2F-BA5F-6172668ACDA7}" dt="2020-03-01T14:53:07.528" v="591" actId="113"/>
          <ac:spMkLst>
            <pc:docMk/>
            <pc:sldMk cId="59728421" sldId="285"/>
            <ac:spMk id="8" creationId="{7031D44C-2CD7-4E68-AB0F-3E335B459260}"/>
          </ac:spMkLst>
        </pc:spChg>
        <pc:spChg chg="add mod">
          <ac:chgData name="Christel Maes" userId="7e61469a-7c21-464c-bace-a1bda262211a" providerId="ADAL" clId="{11E9AC76-C3E5-4A2F-BA5F-6172668ACDA7}" dt="2020-03-01T14:54:09.134" v="600" actId="208"/>
          <ac:spMkLst>
            <pc:docMk/>
            <pc:sldMk cId="59728421" sldId="285"/>
            <ac:spMk id="11" creationId="{6AAEB5CA-86DD-4BFF-B34E-4FB0A814C7F9}"/>
          </ac:spMkLst>
        </pc:spChg>
        <pc:spChg chg="add mod">
          <ac:chgData name="Christel Maes" userId="7e61469a-7c21-464c-bace-a1bda262211a" providerId="ADAL" clId="{11E9AC76-C3E5-4A2F-BA5F-6172668ACDA7}" dt="2020-03-01T14:54:28.269" v="605" actId="207"/>
          <ac:spMkLst>
            <pc:docMk/>
            <pc:sldMk cId="59728421" sldId="285"/>
            <ac:spMk id="12" creationId="{B84D8B38-4E3D-4444-94A4-3A2686482109}"/>
          </ac:spMkLst>
        </pc:spChg>
        <pc:grpChg chg="del mod">
          <ac:chgData name="Christel Maes" userId="7e61469a-7c21-464c-bace-a1bda262211a" providerId="ADAL" clId="{11E9AC76-C3E5-4A2F-BA5F-6172668ACDA7}" dt="2020-03-01T14:54:18.841" v="603" actId="478"/>
          <ac:grpSpMkLst>
            <pc:docMk/>
            <pc:sldMk cId="59728421" sldId="285"/>
            <ac:grpSpMk id="6" creationId="{43DF04D0-7B77-4263-A4B7-B3E72CC813F3}"/>
          </ac:grpSpMkLst>
        </pc:grpChg>
        <pc:graphicFrameChg chg="mod modGraphic">
          <ac:chgData name="Christel Maes" userId="7e61469a-7c21-464c-bace-a1bda262211a" providerId="ADAL" clId="{11E9AC76-C3E5-4A2F-BA5F-6172668ACDA7}" dt="2020-03-01T14:53:32.574" v="593"/>
          <ac:graphicFrameMkLst>
            <pc:docMk/>
            <pc:sldMk cId="59728421" sldId="285"/>
            <ac:graphicFrameMk id="4" creationId="{D26B8449-CAA6-4957-BFBF-58850FD4FB01}"/>
          </ac:graphicFrameMkLst>
        </pc:graphicFrameChg>
      </pc:sldChg>
      <pc:sldChg chg="modSp modNotesTx">
        <pc:chgData name="Christel Maes" userId="7e61469a-7c21-464c-bace-a1bda262211a" providerId="ADAL" clId="{11E9AC76-C3E5-4A2F-BA5F-6172668ACDA7}" dt="2020-03-01T14:55:32.494" v="611" actId="20577"/>
        <pc:sldMkLst>
          <pc:docMk/>
          <pc:sldMk cId="4200910606" sldId="286"/>
        </pc:sldMkLst>
        <pc:graphicFrameChg chg="modGraphic">
          <ac:chgData name="Christel Maes" userId="7e61469a-7c21-464c-bace-a1bda262211a" providerId="ADAL" clId="{11E9AC76-C3E5-4A2F-BA5F-6172668ACDA7}" dt="2020-03-01T14:55:32.494" v="611" actId="20577"/>
          <ac:graphicFrameMkLst>
            <pc:docMk/>
            <pc:sldMk cId="4200910606" sldId="286"/>
            <ac:graphicFrameMk id="2" creationId="{29372DA9-0E08-48A7-A5F7-FA7AE9A33FA4}"/>
          </ac:graphicFrameMkLst>
        </pc:graphicFrameChg>
      </pc:sldChg>
      <pc:sldChg chg="modSp">
        <pc:chgData name="Christel Maes" userId="7e61469a-7c21-464c-bace-a1bda262211a" providerId="ADAL" clId="{11E9AC76-C3E5-4A2F-BA5F-6172668ACDA7}" dt="2020-03-01T14:49:47.149" v="524" actId="20577"/>
        <pc:sldMkLst>
          <pc:docMk/>
          <pc:sldMk cId="4009331374" sldId="287"/>
        </pc:sldMkLst>
        <pc:spChg chg="mod">
          <ac:chgData name="Christel Maes" userId="7e61469a-7c21-464c-bace-a1bda262211a" providerId="ADAL" clId="{11E9AC76-C3E5-4A2F-BA5F-6172668ACDA7}" dt="2020-03-01T14:49:47.149" v="524" actId="20577"/>
          <ac:spMkLst>
            <pc:docMk/>
            <pc:sldMk cId="4009331374" sldId="287"/>
            <ac:spMk id="3" creationId="{793864B0-F385-4C75-81E0-568502B194DE}"/>
          </ac:spMkLst>
        </pc:spChg>
      </pc:sldChg>
      <pc:sldChg chg="modSp">
        <pc:chgData name="Christel Maes" userId="7e61469a-7c21-464c-bace-a1bda262211a" providerId="ADAL" clId="{11E9AC76-C3E5-4A2F-BA5F-6172668ACDA7}" dt="2020-03-01T14:52:09.505" v="565" actId="207"/>
        <pc:sldMkLst>
          <pc:docMk/>
          <pc:sldMk cId="43088005" sldId="288"/>
        </pc:sldMkLst>
        <pc:spChg chg="mod">
          <ac:chgData name="Christel Maes" userId="7e61469a-7c21-464c-bace-a1bda262211a" providerId="ADAL" clId="{11E9AC76-C3E5-4A2F-BA5F-6172668ACDA7}" dt="2020-03-01T14:50:20.076" v="534" actId="20577"/>
          <ac:spMkLst>
            <pc:docMk/>
            <pc:sldMk cId="43088005" sldId="288"/>
            <ac:spMk id="3" creationId="{46149CEE-E178-4177-94B1-4B72D2785F27}"/>
          </ac:spMkLst>
        </pc:spChg>
        <pc:spChg chg="mod">
          <ac:chgData name="Christel Maes" userId="7e61469a-7c21-464c-bace-a1bda262211a" providerId="ADAL" clId="{11E9AC76-C3E5-4A2F-BA5F-6172668ACDA7}" dt="2020-03-01T14:52:09.505" v="565" actId="207"/>
          <ac:spMkLst>
            <pc:docMk/>
            <pc:sldMk cId="43088005" sldId="288"/>
            <ac:spMk id="12" creationId="{00000000-0000-0000-0000-000000000000}"/>
          </ac:spMkLst>
        </pc:spChg>
      </pc:sldChg>
      <pc:sldChg chg="modSp">
        <pc:chgData name="Christel Maes" userId="7e61469a-7c21-464c-bace-a1bda262211a" providerId="ADAL" clId="{11E9AC76-C3E5-4A2F-BA5F-6172668ACDA7}" dt="2020-03-01T15:04:29.131" v="1178" actId="1038"/>
        <pc:sldMkLst>
          <pc:docMk/>
          <pc:sldMk cId="1022641883" sldId="289"/>
        </pc:sldMkLst>
        <pc:spChg chg="mod">
          <ac:chgData name="Christel Maes" userId="7e61469a-7c21-464c-bace-a1bda262211a" providerId="ADAL" clId="{11E9AC76-C3E5-4A2F-BA5F-6172668ACDA7}" dt="2020-02-28T16:15:52.578" v="382"/>
          <ac:spMkLst>
            <pc:docMk/>
            <pc:sldMk cId="1022641883" sldId="289"/>
            <ac:spMk id="2" creationId="{73B37DA3-108E-47C2-B8AC-1313A1530A71}"/>
          </ac:spMkLst>
        </pc:spChg>
        <pc:spChg chg="mod">
          <ac:chgData name="Christel Maes" userId="7e61469a-7c21-464c-bace-a1bda262211a" providerId="ADAL" clId="{11E9AC76-C3E5-4A2F-BA5F-6172668ACDA7}" dt="2020-03-01T15:04:29.131" v="1178" actId="1038"/>
          <ac:spMkLst>
            <pc:docMk/>
            <pc:sldMk cId="1022641883" sldId="289"/>
            <ac:spMk id="5" creationId="{572450BA-CA28-4D93-B896-A63CDF791AB8}"/>
          </ac:spMkLst>
        </pc:spChg>
        <pc:spChg chg="mod">
          <ac:chgData name="Christel Maes" userId="7e61469a-7c21-464c-bace-a1bda262211a" providerId="ADAL" clId="{11E9AC76-C3E5-4A2F-BA5F-6172668ACDA7}" dt="2020-03-01T15:04:05.110" v="1156" actId="20577"/>
          <ac:spMkLst>
            <pc:docMk/>
            <pc:sldMk cId="1022641883" sldId="289"/>
            <ac:spMk id="9" creationId="{EDCBEF4D-D80A-4518-9B5B-B2BE09B02AEA}"/>
          </ac:spMkLst>
        </pc:spChg>
        <pc:spChg chg="mod">
          <ac:chgData name="Christel Maes" userId="7e61469a-7c21-464c-bace-a1bda262211a" providerId="ADAL" clId="{11E9AC76-C3E5-4A2F-BA5F-6172668ACDA7}" dt="2020-03-01T15:04:19.735" v="1160" actId="14100"/>
          <ac:spMkLst>
            <pc:docMk/>
            <pc:sldMk cId="1022641883" sldId="289"/>
            <ac:spMk id="10" creationId="{D792D473-AF2B-40A8-AC9F-59B441F9AD2C}"/>
          </ac:spMkLst>
        </pc:spChg>
        <pc:grpChg chg="mod">
          <ac:chgData name="Christel Maes" userId="7e61469a-7c21-464c-bace-a1bda262211a" providerId="ADAL" clId="{11E9AC76-C3E5-4A2F-BA5F-6172668ACDA7}" dt="2020-03-01T15:04:15.709" v="1159" actId="1076"/>
          <ac:grpSpMkLst>
            <pc:docMk/>
            <pc:sldMk cId="1022641883" sldId="289"/>
            <ac:grpSpMk id="7" creationId="{F3DDFAA3-7A73-4319-A662-839556BAE4B2}"/>
          </ac:grpSpMkLst>
        </pc:grpChg>
      </pc:sldChg>
      <pc:sldChg chg="addSp delSp modSp delAnim modAnim">
        <pc:chgData name="Christel Maes" userId="7e61469a-7c21-464c-bace-a1bda262211a" providerId="ADAL" clId="{11E9AC76-C3E5-4A2F-BA5F-6172668ACDA7}" dt="2020-03-01T15:14:37.483" v="1245" actId="404"/>
        <pc:sldMkLst>
          <pc:docMk/>
          <pc:sldMk cId="4294783759" sldId="290"/>
        </pc:sldMkLst>
        <pc:spChg chg="mod">
          <ac:chgData name="Christel Maes" userId="7e61469a-7c21-464c-bace-a1bda262211a" providerId="ADAL" clId="{11E9AC76-C3E5-4A2F-BA5F-6172668ACDA7}" dt="2020-03-01T15:14:37.483" v="1245" actId="404"/>
          <ac:spMkLst>
            <pc:docMk/>
            <pc:sldMk cId="4294783759" sldId="290"/>
            <ac:spMk id="3" creationId="{D201A82D-E3A8-4BAC-B431-4870F7D89320}"/>
          </ac:spMkLst>
        </pc:spChg>
        <pc:spChg chg="del">
          <ac:chgData name="Christel Maes" userId="7e61469a-7c21-464c-bace-a1bda262211a" providerId="ADAL" clId="{11E9AC76-C3E5-4A2F-BA5F-6172668ACDA7}" dt="2020-03-01T15:11:47.233" v="1201" actId="478"/>
          <ac:spMkLst>
            <pc:docMk/>
            <pc:sldMk cId="4294783759" sldId="290"/>
            <ac:spMk id="4" creationId="{A6DF62FD-7EA7-4CEF-A37B-0FBB2A822E6D}"/>
          </ac:spMkLst>
        </pc:spChg>
        <pc:spChg chg="add mod">
          <ac:chgData name="Christel Maes" userId="7e61469a-7c21-464c-bace-a1bda262211a" providerId="ADAL" clId="{11E9AC76-C3E5-4A2F-BA5F-6172668ACDA7}" dt="2020-03-01T15:12:49.291" v="1222" actId="1076"/>
          <ac:spMkLst>
            <pc:docMk/>
            <pc:sldMk cId="4294783759" sldId="290"/>
            <ac:spMk id="5" creationId="{FFEE3F7A-1E57-4274-A04D-64B0D30FA924}"/>
          </ac:spMkLst>
        </pc:spChg>
        <pc:spChg chg="add mod">
          <ac:chgData name="Christel Maes" userId="7e61469a-7c21-464c-bace-a1bda262211a" providerId="ADAL" clId="{11E9AC76-C3E5-4A2F-BA5F-6172668ACDA7}" dt="2020-03-01T15:14:29.009" v="1243" actId="1076"/>
          <ac:spMkLst>
            <pc:docMk/>
            <pc:sldMk cId="4294783759" sldId="290"/>
            <ac:spMk id="6" creationId="{682AE01D-90F0-464E-942F-72C75E91423C}"/>
          </ac:spMkLst>
        </pc:spChg>
        <pc:spChg chg="del">
          <ac:chgData name="Christel Maes" userId="7e61469a-7c21-464c-bace-a1bda262211a" providerId="ADAL" clId="{11E9AC76-C3E5-4A2F-BA5F-6172668ACDA7}" dt="2020-03-01T15:12:05.994" v="1205" actId="478"/>
          <ac:spMkLst>
            <pc:docMk/>
            <pc:sldMk cId="4294783759" sldId="290"/>
            <ac:spMk id="7" creationId="{6B1B2C2F-E388-4184-A094-9F1A44A3B1B6}"/>
          </ac:spMkLst>
        </pc:spChg>
        <pc:picChg chg="add mod">
          <ac:chgData name="Christel Maes" userId="7e61469a-7c21-464c-bace-a1bda262211a" providerId="ADAL" clId="{11E9AC76-C3E5-4A2F-BA5F-6172668ACDA7}" dt="2020-03-01T15:14:15.534" v="1240" actId="208"/>
          <ac:picMkLst>
            <pc:docMk/>
            <pc:sldMk cId="4294783759" sldId="290"/>
            <ac:picMk id="9" creationId="{07E7C0B5-55A8-480D-B1D5-60B2E606ED8F}"/>
          </ac:picMkLst>
        </pc:picChg>
        <pc:picChg chg="add mod">
          <ac:chgData name="Christel Maes" userId="7e61469a-7c21-464c-bace-a1bda262211a" providerId="ADAL" clId="{11E9AC76-C3E5-4A2F-BA5F-6172668ACDA7}" dt="2020-03-01T15:14:13.613" v="1239" actId="208"/>
          <ac:picMkLst>
            <pc:docMk/>
            <pc:sldMk cId="4294783759" sldId="290"/>
            <ac:picMk id="10" creationId="{CA87155F-1B6B-4002-B21A-52AFC227FFAD}"/>
          </ac:picMkLst>
        </pc:picChg>
      </pc:sldChg>
      <pc:sldChg chg="delSp del">
        <pc:chgData name="Christel Maes" userId="7e61469a-7c21-464c-bace-a1bda262211a" providerId="ADAL" clId="{11E9AC76-C3E5-4A2F-BA5F-6172668ACDA7}" dt="2020-03-01T14:54:37.833" v="606" actId="47"/>
        <pc:sldMkLst>
          <pc:docMk/>
          <pc:sldMk cId="406789815" sldId="291"/>
        </pc:sldMkLst>
        <pc:spChg chg="del">
          <ac:chgData name="Christel Maes" userId="7e61469a-7c21-464c-bace-a1bda262211a" providerId="ADAL" clId="{11E9AC76-C3E5-4A2F-BA5F-6172668ACDA7}" dt="2020-03-01T14:53:52.922" v="596" actId="21"/>
          <ac:spMkLst>
            <pc:docMk/>
            <pc:sldMk cId="406789815" sldId="291"/>
            <ac:spMk id="11" creationId="{C4E26D73-E6DC-4D55-B2E8-108FF362DB01}"/>
          </ac:spMkLst>
        </pc:spChg>
      </pc:sldChg>
      <pc:sldChg chg="del">
        <pc:chgData name="Christel Maes" userId="7e61469a-7c21-464c-bace-a1bda262211a" providerId="ADAL" clId="{11E9AC76-C3E5-4A2F-BA5F-6172668ACDA7}" dt="2020-02-13T15:52:37.812" v="1" actId="47"/>
        <pc:sldMkLst>
          <pc:docMk/>
          <pc:sldMk cId="3595008463" sldId="292"/>
        </pc:sldMkLst>
      </pc:sldChg>
      <pc:sldChg chg="del">
        <pc:chgData name="Christel Maes" userId="7e61469a-7c21-464c-bace-a1bda262211a" providerId="ADAL" clId="{11E9AC76-C3E5-4A2F-BA5F-6172668ACDA7}" dt="2020-02-13T15:52:37.812" v="1" actId="47"/>
        <pc:sldMkLst>
          <pc:docMk/>
          <pc:sldMk cId="4222728465" sldId="293"/>
        </pc:sldMkLst>
      </pc:sldChg>
      <pc:sldChg chg="modSp">
        <pc:chgData name="Christel Maes" userId="7e61469a-7c21-464c-bace-a1bda262211a" providerId="ADAL" clId="{11E9AC76-C3E5-4A2F-BA5F-6172668ACDA7}" dt="2020-03-01T14:58:44.870" v="671" actId="207"/>
        <pc:sldMkLst>
          <pc:docMk/>
          <pc:sldMk cId="2357875275" sldId="294"/>
        </pc:sldMkLst>
        <pc:spChg chg="mod">
          <ac:chgData name="Christel Maes" userId="7e61469a-7c21-464c-bace-a1bda262211a" providerId="ADAL" clId="{11E9AC76-C3E5-4A2F-BA5F-6172668ACDA7}" dt="2020-03-01T14:58:06.235" v="634" actId="20577"/>
          <ac:spMkLst>
            <pc:docMk/>
            <pc:sldMk cId="2357875275" sldId="294"/>
            <ac:spMk id="2" creationId="{06330AA1-4FF6-4A34-9FD9-E0238E25CB55}"/>
          </ac:spMkLst>
        </pc:spChg>
        <pc:spChg chg="mod">
          <ac:chgData name="Christel Maes" userId="7e61469a-7c21-464c-bace-a1bda262211a" providerId="ADAL" clId="{11E9AC76-C3E5-4A2F-BA5F-6172668ACDA7}" dt="2020-03-01T14:58:10.161" v="642" actId="20577"/>
          <ac:spMkLst>
            <pc:docMk/>
            <pc:sldMk cId="2357875275" sldId="294"/>
            <ac:spMk id="5" creationId="{AF8B909D-CA0A-47D6-992F-3F60A855FE5B}"/>
          </ac:spMkLst>
        </pc:spChg>
        <pc:spChg chg="mod">
          <ac:chgData name="Christel Maes" userId="7e61469a-7c21-464c-bace-a1bda262211a" providerId="ADAL" clId="{11E9AC76-C3E5-4A2F-BA5F-6172668ACDA7}" dt="2020-03-01T14:58:18.902" v="669" actId="6549"/>
          <ac:spMkLst>
            <pc:docMk/>
            <pc:sldMk cId="2357875275" sldId="294"/>
            <ac:spMk id="6" creationId="{006FF5D9-E823-4BE2-9A07-27B3C5091A3C}"/>
          </ac:spMkLst>
        </pc:spChg>
        <pc:spChg chg="mod">
          <ac:chgData name="Christel Maes" userId="7e61469a-7c21-464c-bace-a1bda262211a" providerId="ADAL" clId="{11E9AC76-C3E5-4A2F-BA5F-6172668ACDA7}" dt="2020-03-01T14:58:44.870" v="671" actId="207"/>
          <ac:spMkLst>
            <pc:docMk/>
            <pc:sldMk cId="2357875275" sldId="294"/>
            <ac:spMk id="9" creationId="{881D5F49-FD48-459A-B94F-95555D943A43}"/>
          </ac:spMkLst>
        </pc:spChg>
        <pc:spChg chg="mod">
          <ac:chgData name="Christel Maes" userId="7e61469a-7c21-464c-bace-a1bda262211a" providerId="ADAL" clId="{11E9AC76-C3E5-4A2F-BA5F-6172668ACDA7}" dt="2020-03-01T14:58:40.679" v="670" actId="207"/>
          <ac:spMkLst>
            <pc:docMk/>
            <pc:sldMk cId="2357875275" sldId="294"/>
            <ac:spMk id="10" creationId="{33CCF60D-D212-48F4-9435-B98502BDE9AD}"/>
          </ac:spMkLst>
        </pc:spChg>
      </pc:sldChg>
      <pc:sldChg chg="addSp delSp modSp">
        <pc:chgData name="Christel Maes" userId="7e61469a-7c21-464c-bace-a1bda262211a" providerId="ADAL" clId="{11E9AC76-C3E5-4A2F-BA5F-6172668ACDA7}" dt="2020-03-01T15:03:13.985" v="900" actId="20577"/>
        <pc:sldMkLst>
          <pc:docMk/>
          <pc:sldMk cId="2904059153" sldId="295"/>
        </pc:sldMkLst>
        <pc:spChg chg="mod">
          <ac:chgData name="Christel Maes" userId="7e61469a-7c21-464c-bace-a1bda262211a" providerId="ADAL" clId="{11E9AC76-C3E5-4A2F-BA5F-6172668ACDA7}" dt="2020-02-28T16:15:47.838" v="381"/>
          <ac:spMkLst>
            <pc:docMk/>
            <pc:sldMk cId="2904059153" sldId="295"/>
            <ac:spMk id="2" creationId="{33EDFA24-82F0-4406-8927-79DEDECF29A7}"/>
          </ac:spMkLst>
        </pc:spChg>
        <pc:spChg chg="mod">
          <ac:chgData name="Christel Maes" userId="7e61469a-7c21-464c-bace-a1bda262211a" providerId="ADAL" clId="{11E9AC76-C3E5-4A2F-BA5F-6172668ACDA7}" dt="2020-03-01T15:00:56.602" v="681" actId="121"/>
          <ac:spMkLst>
            <pc:docMk/>
            <pc:sldMk cId="2904059153" sldId="295"/>
            <ac:spMk id="4" creationId="{FE202F70-21CA-4046-B5B4-09BAA491CE4A}"/>
          </ac:spMkLst>
        </pc:spChg>
        <pc:spChg chg="add mod">
          <ac:chgData name="Christel Maes" userId="7e61469a-7c21-464c-bace-a1bda262211a" providerId="ADAL" clId="{11E9AC76-C3E5-4A2F-BA5F-6172668ACDA7}" dt="2020-03-01T15:03:13.985" v="900" actId="20577"/>
          <ac:spMkLst>
            <pc:docMk/>
            <pc:sldMk cId="2904059153" sldId="295"/>
            <ac:spMk id="15" creationId="{FAA2DF99-7E48-4B23-9676-8BFA4974374B}"/>
          </ac:spMkLst>
        </pc:spChg>
        <pc:grpChg chg="del">
          <ac:chgData name="Christel Maes" userId="7e61469a-7c21-464c-bace-a1bda262211a" providerId="ADAL" clId="{11E9AC76-C3E5-4A2F-BA5F-6172668ACDA7}" dt="2020-03-01T15:03:04.981" v="898" actId="478"/>
          <ac:grpSpMkLst>
            <pc:docMk/>
            <pc:sldMk cId="2904059153" sldId="295"/>
            <ac:grpSpMk id="5" creationId="{3304FAAF-4763-4E09-8F4D-FEF1C5C3B50A}"/>
          </ac:grpSpMkLst>
        </pc:grpChg>
        <pc:grpChg chg="del mod">
          <ac:chgData name="Christel Maes" userId="7e61469a-7c21-464c-bace-a1bda262211a" providerId="ADAL" clId="{11E9AC76-C3E5-4A2F-BA5F-6172668ACDA7}" dt="2020-03-01T15:03:03.802" v="897" actId="478"/>
          <ac:grpSpMkLst>
            <pc:docMk/>
            <pc:sldMk cId="2904059153" sldId="295"/>
            <ac:grpSpMk id="10" creationId="{5E27EFF0-F6D4-457C-A240-4525369367F9}"/>
          </ac:grpSpMkLst>
        </pc:grpChg>
      </pc:sldChg>
      <pc:sldChg chg="addSp delSp modSp">
        <pc:chgData name="Christel Maes" userId="7e61469a-7c21-464c-bace-a1bda262211a" providerId="ADAL" clId="{11E9AC76-C3E5-4A2F-BA5F-6172668ACDA7}" dt="2020-03-01T15:00:24.712" v="675" actId="14100"/>
        <pc:sldMkLst>
          <pc:docMk/>
          <pc:sldMk cId="1956145419" sldId="296"/>
        </pc:sldMkLst>
        <pc:spChg chg="mod">
          <ac:chgData name="Christel Maes" userId="7e61469a-7c21-464c-bace-a1bda262211a" providerId="ADAL" clId="{11E9AC76-C3E5-4A2F-BA5F-6172668ACDA7}" dt="2020-02-28T16:15:43.363" v="380"/>
          <ac:spMkLst>
            <pc:docMk/>
            <pc:sldMk cId="1956145419" sldId="296"/>
            <ac:spMk id="2" creationId="{D99B6638-CF65-4A1C-9300-7A287E997F14}"/>
          </ac:spMkLst>
        </pc:spChg>
        <pc:spChg chg="del">
          <ac:chgData name="Christel Maes" userId="7e61469a-7c21-464c-bace-a1bda262211a" providerId="ADAL" clId="{11E9AC76-C3E5-4A2F-BA5F-6172668ACDA7}" dt="2020-02-28T16:18:01.785" v="388" actId="478"/>
          <ac:spMkLst>
            <pc:docMk/>
            <pc:sldMk cId="1956145419" sldId="296"/>
            <ac:spMk id="4" creationId="{16825E3D-CFAD-4EAC-9EEC-97C742A65E10}"/>
          </ac:spMkLst>
        </pc:spChg>
        <pc:spChg chg="add mod">
          <ac:chgData name="Christel Maes" userId="7e61469a-7c21-464c-bace-a1bda262211a" providerId="ADAL" clId="{11E9AC76-C3E5-4A2F-BA5F-6172668ACDA7}" dt="2020-03-01T15:00:17.756" v="674" actId="14100"/>
          <ac:spMkLst>
            <pc:docMk/>
            <pc:sldMk cId="1956145419" sldId="296"/>
            <ac:spMk id="6" creationId="{678339B0-F9B2-4D34-8156-CB4CE1DEE3C9}"/>
          </ac:spMkLst>
        </pc:spChg>
        <pc:picChg chg="add mod">
          <ac:chgData name="Christel Maes" userId="7e61469a-7c21-464c-bace-a1bda262211a" providerId="ADAL" clId="{11E9AC76-C3E5-4A2F-BA5F-6172668ACDA7}" dt="2020-03-01T15:00:24.712" v="675" actId="14100"/>
          <ac:picMkLst>
            <pc:docMk/>
            <pc:sldMk cId="1956145419" sldId="296"/>
            <ac:picMk id="5" creationId="{7A8BEE1E-3617-4FD7-8D76-C2EAFDB09059}"/>
          </ac:picMkLst>
        </pc:picChg>
        <pc:picChg chg="del">
          <ac:chgData name="Christel Maes" userId="7e61469a-7c21-464c-bace-a1bda262211a" providerId="ADAL" clId="{11E9AC76-C3E5-4A2F-BA5F-6172668ACDA7}" dt="2020-02-28T16:17:43.684" v="384" actId="478"/>
          <ac:picMkLst>
            <pc:docMk/>
            <pc:sldMk cId="1956145419" sldId="296"/>
            <ac:picMk id="7" creationId="{5F9B6BAB-BADB-4F43-905D-5F0BA6B312AF}"/>
          </ac:picMkLst>
        </pc:picChg>
      </pc:sldChg>
      <pc:sldChg chg="addSp delSp modSp">
        <pc:chgData name="Christel Maes" userId="7e61469a-7c21-464c-bace-a1bda262211a" providerId="ADAL" clId="{11E9AC76-C3E5-4A2F-BA5F-6172668ACDA7}" dt="2020-03-01T15:18:56.805" v="1262" actId="478"/>
        <pc:sldMkLst>
          <pc:docMk/>
          <pc:sldMk cId="1613200239" sldId="297"/>
        </pc:sldMkLst>
        <pc:spChg chg="mod">
          <ac:chgData name="Christel Maes" userId="7e61469a-7c21-464c-bace-a1bda262211a" providerId="ADAL" clId="{11E9AC76-C3E5-4A2F-BA5F-6172668ACDA7}" dt="2020-02-28T16:16:00.889" v="383"/>
          <ac:spMkLst>
            <pc:docMk/>
            <pc:sldMk cId="1613200239" sldId="297"/>
            <ac:spMk id="2" creationId="{D99B6638-CF65-4A1C-9300-7A287E997F14}"/>
          </ac:spMkLst>
        </pc:spChg>
        <pc:spChg chg="mod">
          <ac:chgData name="Christel Maes" userId="7e61469a-7c21-464c-bace-a1bda262211a" providerId="ADAL" clId="{11E9AC76-C3E5-4A2F-BA5F-6172668ACDA7}" dt="2020-03-01T15:18:51.296" v="1260" actId="20577"/>
          <ac:spMkLst>
            <pc:docMk/>
            <pc:sldMk cId="1613200239" sldId="297"/>
            <ac:spMk id="4" creationId="{16825E3D-CFAD-4EAC-9EEC-97C742A65E10}"/>
          </ac:spMkLst>
        </pc:spChg>
        <pc:spChg chg="add del mod">
          <ac:chgData name="Christel Maes" userId="7e61469a-7c21-464c-bace-a1bda262211a" providerId="ADAL" clId="{11E9AC76-C3E5-4A2F-BA5F-6172668ACDA7}" dt="2020-03-01T15:18:56.805" v="1262" actId="478"/>
          <ac:spMkLst>
            <pc:docMk/>
            <pc:sldMk cId="1613200239" sldId="297"/>
            <ac:spMk id="5" creationId="{F8B00D47-2061-4A2B-AA15-9F69579FBBB9}"/>
          </ac:spMkLst>
        </pc:spChg>
        <pc:spChg chg="add del mod">
          <ac:chgData name="Christel Maes" userId="7e61469a-7c21-464c-bace-a1bda262211a" providerId="ADAL" clId="{11E9AC76-C3E5-4A2F-BA5F-6172668ACDA7}" dt="2020-03-01T15:18:54.342" v="1261" actId="478"/>
          <ac:spMkLst>
            <pc:docMk/>
            <pc:sldMk cId="1613200239" sldId="297"/>
            <ac:spMk id="7" creationId="{5DDB97D4-1DEF-4AC9-88BC-55DC56D61EEF}"/>
          </ac:spMkLst>
        </pc:spChg>
        <pc:picChg chg="add mod">
          <ac:chgData name="Christel Maes" userId="7e61469a-7c21-464c-bace-a1bda262211a" providerId="ADAL" clId="{11E9AC76-C3E5-4A2F-BA5F-6172668ACDA7}" dt="2020-03-01T15:17:31.664" v="1252" actId="208"/>
          <ac:picMkLst>
            <pc:docMk/>
            <pc:sldMk cId="1613200239" sldId="297"/>
            <ac:picMk id="3" creationId="{C447613E-95D4-4FA0-BF68-B4080FA0C759}"/>
          </ac:picMkLst>
        </pc:picChg>
        <pc:picChg chg="del">
          <ac:chgData name="Christel Maes" userId="7e61469a-7c21-464c-bace-a1bda262211a" providerId="ADAL" clId="{11E9AC76-C3E5-4A2F-BA5F-6172668ACDA7}" dt="2020-03-01T15:17:24.697" v="1248" actId="478"/>
          <ac:picMkLst>
            <pc:docMk/>
            <pc:sldMk cId="1613200239" sldId="297"/>
            <ac:picMk id="6" creationId="{61B8CEAD-1B65-485B-9FA0-62821B786986}"/>
          </ac:picMkLst>
        </pc:picChg>
      </pc:sldChg>
      <pc:sldChg chg="addSp delSp modSp">
        <pc:chgData name="Christel Maes" userId="7e61469a-7c21-464c-bace-a1bda262211a" providerId="ADAL" clId="{11E9AC76-C3E5-4A2F-BA5F-6172668ACDA7}" dt="2020-02-28T15:50:01.700" v="98" actId="20577"/>
        <pc:sldMkLst>
          <pc:docMk/>
          <pc:sldMk cId="3876857091" sldId="298"/>
        </pc:sldMkLst>
        <pc:spChg chg="mod">
          <ac:chgData name="Christel Maes" userId="7e61469a-7c21-464c-bace-a1bda262211a" providerId="ADAL" clId="{11E9AC76-C3E5-4A2F-BA5F-6172668ACDA7}" dt="2020-02-28T15:49:40.410" v="95" actId="207"/>
          <ac:spMkLst>
            <pc:docMk/>
            <pc:sldMk cId="3876857091" sldId="298"/>
            <ac:spMk id="2" creationId="{5053A234-75FA-46C6-A2CC-634E74A2E040}"/>
          </ac:spMkLst>
        </pc:spChg>
        <pc:spChg chg="mod">
          <ac:chgData name="Christel Maes" userId="7e61469a-7c21-464c-bace-a1bda262211a" providerId="ADAL" clId="{11E9AC76-C3E5-4A2F-BA5F-6172668ACDA7}" dt="2020-02-28T15:50:01.700" v="98" actId="20577"/>
          <ac:spMkLst>
            <pc:docMk/>
            <pc:sldMk cId="3876857091" sldId="298"/>
            <ac:spMk id="3" creationId="{7D767089-53B3-43E9-850D-2D760EFF97F4}"/>
          </ac:spMkLst>
        </pc:spChg>
        <pc:picChg chg="add mod">
          <ac:chgData name="Christel Maes" userId="7e61469a-7c21-464c-bace-a1bda262211a" providerId="ADAL" clId="{11E9AC76-C3E5-4A2F-BA5F-6172668ACDA7}" dt="2020-02-28T15:49:29.635" v="94" actId="208"/>
          <ac:picMkLst>
            <pc:docMk/>
            <pc:sldMk cId="3876857091" sldId="298"/>
            <ac:picMk id="4" creationId="{E95DA9D7-9E52-486C-AECD-748B78A9A341}"/>
          </ac:picMkLst>
        </pc:picChg>
        <pc:picChg chg="del">
          <ac:chgData name="Christel Maes" userId="7e61469a-7c21-464c-bace-a1bda262211a" providerId="ADAL" clId="{11E9AC76-C3E5-4A2F-BA5F-6172668ACDA7}" dt="2020-02-28T15:44:58.253" v="87" actId="478"/>
          <ac:picMkLst>
            <pc:docMk/>
            <pc:sldMk cId="3876857091" sldId="298"/>
            <ac:picMk id="6" creationId="{18F09759-B0F5-40E6-B6F2-EB69AA207C98}"/>
          </ac:picMkLst>
        </pc:picChg>
        <pc:picChg chg="add mod">
          <ac:chgData name="Christel Maes" userId="7e61469a-7c21-464c-bace-a1bda262211a" providerId="ADAL" clId="{11E9AC76-C3E5-4A2F-BA5F-6172668ACDA7}" dt="2020-02-28T15:49:27.480" v="93" actId="208"/>
          <ac:picMkLst>
            <pc:docMk/>
            <pc:sldMk cId="3876857091" sldId="298"/>
            <ac:picMk id="7" creationId="{3EAAED22-FC81-4CAE-B0F5-9A13BBDF4866}"/>
          </ac:picMkLst>
        </pc:picChg>
        <pc:picChg chg="del">
          <ac:chgData name="Christel Maes" userId="7e61469a-7c21-464c-bace-a1bda262211a" providerId="ADAL" clId="{11E9AC76-C3E5-4A2F-BA5F-6172668ACDA7}" dt="2020-02-28T15:49:20.982" v="90" actId="478"/>
          <ac:picMkLst>
            <pc:docMk/>
            <pc:sldMk cId="3876857091" sldId="298"/>
            <ac:picMk id="10" creationId="{800E5A39-6CA0-4A3A-9774-3A43B4F9083E}"/>
          </ac:picMkLst>
        </pc:picChg>
      </pc:sldChg>
      <pc:sldChg chg="modSp">
        <pc:chgData name="Christel Maes" userId="7e61469a-7c21-464c-bace-a1bda262211a" providerId="ADAL" clId="{11E9AC76-C3E5-4A2F-BA5F-6172668ACDA7}" dt="2020-03-01T15:20:40.971" v="1285" actId="207"/>
        <pc:sldMkLst>
          <pc:docMk/>
          <pc:sldMk cId="2167334292" sldId="299"/>
        </pc:sldMkLst>
        <pc:spChg chg="mod">
          <ac:chgData name="Christel Maes" userId="7e61469a-7c21-464c-bace-a1bda262211a" providerId="ADAL" clId="{11E9AC76-C3E5-4A2F-BA5F-6172668ACDA7}" dt="2020-03-01T15:20:40.971" v="1285" actId="207"/>
          <ac:spMkLst>
            <pc:docMk/>
            <pc:sldMk cId="2167334292" sldId="299"/>
            <ac:spMk id="3" creationId="{00000000-0000-0000-0000-000000000000}"/>
          </ac:spMkLst>
        </pc:spChg>
      </pc:sldChg>
      <pc:sldChg chg="del">
        <pc:chgData name="Christel Maes" userId="7e61469a-7c21-464c-bace-a1bda262211a" providerId="ADAL" clId="{11E9AC76-C3E5-4A2F-BA5F-6172668ACDA7}" dt="2020-02-13T15:52:37.812" v="1" actId="47"/>
        <pc:sldMkLst>
          <pc:docMk/>
          <pc:sldMk cId="3317549591" sldId="300"/>
        </pc:sldMkLst>
      </pc:sldChg>
      <pc:sldChg chg="del">
        <pc:chgData name="Christel Maes" userId="7e61469a-7c21-464c-bace-a1bda262211a" providerId="ADAL" clId="{11E9AC76-C3E5-4A2F-BA5F-6172668ACDA7}" dt="2020-02-13T15:52:37.812" v="1" actId="47"/>
        <pc:sldMkLst>
          <pc:docMk/>
          <pc:sldMk cId="4186174628" sldId="301"/>
        </pc:sldMkLst>
      </pc:sldChg>
      <pc:sldChg chg="modSp">
        <pc:chgData name="Christel Maes" userId="7e61469a-7c21-464c-bace-a1bda262211a" providerId="ADAL" clId="{11E9AC76-C3E5-4A2F-BA5F-6172668ACDA7}" dt="2020-02-28T15:35:57.081" v="29" actId="27636"/>
        <pc:sldMkLst>
          <pc:docMk/>
          <pc:sldMk cId="2011064558" sldId="303"/>
        </pc:sldMkLst>
        <pc:spChg chg="mod">
          <ac:chgData name="Christel Maes" userId="7e61469a-7c21-464c-bace-a1bda262211a" providerId="ADAL" clId="{11E9AC76-C3E5-4A2F-BA5F-6172668ACDA7}" dt="2020-02-28T15:35:57.081" v="29" actId="27636"/>
          <ac:spMkLst>
            <pc:docMk/>
            <pc:sldMk cId="2011064558" sldId="303"/>
            <ac:spMk id="3" creationId="{EE953B28-F164-41B1-AC25-56814E24017E}"/>
          </ac:spMkLst>
        </pc:spChg>
      </pc:sldChg>
      <pc:sldChg chg="modSp">
        <pc:chgData name="Christel Maes" userId="7e61469a-7c21-464c-bace-a1bda262211a" providerId="ADAL" clId="{11E9AC76-C3E5-4A2F-BA5F-6172668ACDA7}" dt="2020-02-28T15:36:32.180" v="38" actId="20577"/>
        <pc:sldMkLst>
          <pc:docMk/>
          <pc:sldMk cId="3814101728" sldId="304"/>
        </pc:sldMkLst>
        <pc:spChg chg="mod">
          <ac:chgData name="Christel Maes" userId="7e61469a-7c21-464c-bace-a1bda262211a" providerId="ADAL" clId="{11E9AC76-C3E5-4A2F-BA5F-6172668ACDA7}" dt="2020-02-28T15:36:32.180" v="38" actId="20577"/>
          <ac:spMkLst>
            <pc:docMk/>
            <pc:sldMk cId="3814101728" sldId="304"/>
            <ac:spMk id="3" creationId="{50ACAF5D-CC72-42E7-A98A-883B45BEE8CC}"/>
          </ac:spMkLst>
        </pc:spChg>
      </pc:sldChg>
      <pc:sldChg chg="modSp">
        <pc:chgData name="Christel Maes" userId="7e61469a-7c21-464c-bace-a1bda262211a" providerId="ADAL" clId="{11E9AC76-C3E5-4A2F-BA5F-6172668ACDA7}" dt="2020-02-28T15:37:29.937" v="43" actId="207"/>
        <pc:sldMkLst>
          <pc:docMk/>
          <pc:sldMk cId="1088796419" sldId="305"/>
        </pc:sldMkLst>
        <pc:spChg chg="mod">
          <ac:chgData name="Christel Maes" userId="7e61469a-7c21-464c-bace-a1bda262211a" providerId="ADAL" clId="{11E9AC76-C3E5-4A2F-BA5F-6172668ACDA7}" dt="2020-02-28T15:37:29.937" v="43" actId="207"/>
          <ac:spMkLst>
            <pc:docMk/>
            <pc:sldMk cId="1088796419" sldId="305"/>
            <ac:spMk id="2" creationId="{98289A7F-FF67-405B-B5A3-9EA90E5D67D4}"/>
          </ac:spMkLst>
        </pc:spChg>
      </pc:sldChg>
      <pc:sldChg chg="addSp delSp modSp">
        <pc:chgData name="Christel Maes" userId="7e61469a-7c21-464c-bace-a1bda262211a" providerId="ADAL" clId="{11E9AC76-C3E5-4A2F-BA5F-6172668ACDA7}" dt="2020-02-28T15:41:37.756" v="61" actId="1076"/>
        <pc:sldMkLst>
          <pc:docMk/>
          <pc:sldMk cId="2208920561" sldId="306"/>
        </pc:sldMkLst>
        <pc:spChg chg="mod">
          <ac:chgData name="Christel Maes" userId="7e61469a-7c21-464c-bace-a1bda262211a" providerId="ADAL" clId="{11E9AC76-C3E5-4A2F-BA5F-6172668ACDA7}" dt="2020-02-28T15:37:32.871" v="44" actId="207"/>
          <ac:spMkLst>
            <pc:docMk/>
            <pc:sldMk cId="2208920561" sldId="306"/>
            <ac:spMk id="2" creationId="{00000000-0000-0000-0000-000000000000}"/>
          </ac:spMkLst>
        </pc:spChg>
        <pc:spChg chg="mod">
          <ac:chgData name="Christel Maes" userId="7e61469a-7c21-464c-bace-a1bda262211a" providerId="ADAL" clId="{11E9AC76-C3E5-4A2F-BA5F-6172668ACDA7}" dt="2020-02-28T15:40:49.585" v="57" actId="207"/>
          <ac:spMkLst>
            <pc:docMk/>
            <pc:sldMk cId="2208920561" sldId="306"/>
            <ac:spMk id="3" creationId="{00000000-0000-0000-0000-000000000000}"/>
          </ac:spMkLst>
        </pc:spChg>
        <pc:picChg chg="del">
          <ac:chgData name="Christel Maes" userId="7e61469a-7c21-464c-bace-a1bda262211a" providerId="ADAL" clId="{11E9AC76-C3E5-4A2F-BA5F-6172668ACDA7}" dt="2020-02-28T15:41:30.975" v="58" actId="478"/>
          <ac:picMkLst>
            <pc:docMk/>
            <pc:sldMk cId="2208920561" sldId="306"/>
            <ac:picMk id="5" creationId="{00000000-0000-0000-0000-000000000000}"/>
          </ac:picMkLst>
        </pc:picChg>
        <pc:picChg chg="add mod">
          <ac:chgData name="Christel Maes" userId="7e61469a-7c21-464c-bace-a1bda262211a" providerId="ADAL" clId="{11E9AC76-C3E5-4A2F-BA5F-6172668ACDA7}" dt="2020-02-28T15:41:37.756" v="61" actId="1076"/>
          <ac:picMkLst>
            <pc:docMk/>
            <pc:sldMk cId="2208920561" sldId="306"/>
            <ac:picMk id="6" creationId="{355D4C88-DD28-4921-84F6-748BC5826ACA}"/>
          </ac:picMkLst>
        </pc:picChg>
      </pc:sldChg>
      <pc:sldChg chg="addSp delSp modSp">
        <pc:chgData name="Christel Maes" userId="7e61469a-7c21-464c-bace-a1bda262211a" providerId="ADAL" clId="{11E9AC76-C3E5-4A2F-BA5F-6172668ACDA7}" dt="2020-02-28T15:44:31.940" v="86" actId="20577"/>
        <pc:sldMkLst>
          <pc:docMk/>
          <pc:sldMk cId="911337620" sldId="307"/>
        </pc:sldMkLst>
        <pc:spChg chg="mod">
          <ac:chgData name="Christel Maes" userId="7e61469a-7c21-464c-bace-a1bda262211a" providerId="ADAL" clId="{11E9AC76-C3E5-4A2F-BA5F-6172668ACDA7}" dt="2020-02-28T15:37:57.682" v="48" actId="207"/>
          <ac:spMkLst>
            <pc:docMk/>
            <pc:sldMk cId="911337620" sldId="307"/>
            <ac:spMk id="2" creationId="{5053A234-75FA-46C6-A2CC-634E74A2E040}"/>
          </ac:spMkLst>
        </pc:spChg>
        <pc:spChg chg="mod">
          <ac:chgData name="Christel Maes" userId="7e61469a-7c21-464c-bace-a1bda262211a" providerId="ADAL" clId="{11E9AC76-C3E5-4A2F-BA5F-6172668ACDA7}" dt="2020-02-28T15:44:31.940" v="86" actId="20577"/>
          <ac:spMkLst>
            <pc:docMk/>
            <pc:sldMk cId="911337620" sldId="307"/>
            <ac:spMk id="3" creationId="{7D767089-53B3-43E9-850D-2D760EFF97F4}"/>
          </ac:spMkLst>
        </pc:spChg>
        <pc:picChg chg="del">
          <ac:chgData name="Christel Maes" userId="7e61469a-7c21-464c-bace-a1bda262211a" providerId="ADAL" clId="{11E9AC76-C3E5-4A2F-BA5F-6172668ACDA7}" dt="2020-02-28T15:44:20.620" v="81" actId="478"/>
          <ac:picMkLst>
            <pc:docMk/>
            <pc:sldMk cId="911337620" sldId="307"/>
            <ac:picMk id="4" creationId="{88A24268-67B2-47F2-A8EB-F59653E98AFF}"/>
          </ac:picMkLst>
        </pc:picChg>
        <pc:picChg chg="add mod">
          <ac:chgData name="Christel Maes" userId="7e61469a-7c21-464c-bace-a1bda262211a" providerId="ADAL" clId="{11E9AC76-C3E5-4A2F-BA5F-6172668ACDA7}" dt="2020-02-28T15:43:25.432" v="80" actId="208"/>
          <ac:picMkLst>
            <pc:docMk/>
            <pc:sldMk cId="911337620" sldId="307"/>
            <ac:picMk id="6" creationId="{5948D9A1-856C-4D45-BAF4-72CC915340F8}"/>
          </ac:picMkLst>
        </pc:picChg>
        <pc:picChg chg="del">
          <ac:chgData name="Christel Maes" userId="7e61469a-7c21-464c-bace-a1bda262211a" providerId="ADAL" clId="{11E9AC76-C3E5-4A2F-BA5F-6172668ACDA7}" dt="2020-02-28T15:43:03.355" v="65" actId="478"/>
          <ac:picMkLst>
            <pc:docMk/>
            <pc:sldMk cId="911337620" sldId="307"/>
            <ac:picMk id="7" creationId="{1B640A96-4138-42ED-8289-5340634E0547}"/>
          </ac:picMkLst>
        </pc:picChg>
        <pc:picChg chg="add mod">
          <ac:chgData name="Christel Maes" userId="7e61469a-7c21-464c-bace-a1bda262211a" providerId="ADAL" clId="{11E9AC76-C3E5-4A2F-BA5F-6172668ACDA7}" dt="2020-02-28T15:44:24.338" v="83" actId="1076"/>
          <ac:picMkLst>
            <pc:docMk/>
            <pc:sldMk cId="911337620" sldId="307"/>
            <ac:picMk id="8" creationId="{270A1590-FF4D-4C1B-A475-0B225EAB72D5}"/>
          </ac:picMkLst>
        </pc:picChg>
      </pc:sldChg>
      <pc:sldChg chg="addSp delSp modSp">
        <pc:chgData name="Christel Maes" userId="7e61469a-7c21-464c-bace-a1bda262211a" providerId="ADAL" clId="{11E9AC76-C3E5-4A2F-BA5F-6172668ACDA7}" dt="2020-02-28T15:54:31.646" v="168" actId="1035"/>
        <pc:sldMkLst>
          <pc:docMk/>
          <pc:sldMk cId="46570853" sldId="308"/>
        </pc:sldMkLst>
        <pc:spChg chg="mod">
          <ac:chgData name="Christel Maes" userId="7e61469a-7c21-464c-bace-a1bda262211a" providerId="ADAL" clId="{11E9AC76-C3E5-4A2F-BA5F-6172668ACDA7}" dt="2020-02-28T15:54:05.578" v="153" actId="207"/>
          <ac:spMkLst>
            <pc:docMk/>
            <pc:sldMk cId="46570853" sldId="308"/>
            <ac:spMk id="3" creationId="{05222678-48AD-4F3A-B45E-57346BA6B6EE}"/>
          </ac:spMkLst>
        </pc:spChg>
        <pc:spChg chg="add mod">
          <ac:chgData name="Christel Maes" userId="7e61469a-7c21-464c-bace-a1bda262211a" providerId="ADAL" clId="{11E9AC76-C3E5-4A2F-BA5F-6172668ACDA7}" dt="2020-02-28T15:54:31.646" v="168" actId="1035"/>
          <ac:spMkLst>
            <pc:docMk/>
            <pc:sldMk cId="46570853" sldId="308"/>
            <ac:spMk id="11" creationId="{CC9BA202-E170-4D4E-9A7F-C0DB51E0137D}"/>
          </ac:spMkLst>
        </pc:spChg>
        <pc:picChg chg="del">
          <ac:chgData name="Christel Maes" userId="7e61469a-7c21-464c-bace-a1bda262211a" providerId="ADAL" clId="{11E9AC76-C3E5-4A2F-BA5F-6172668ACDA7}" dt="2020-02-28T15:51:04.640" v="105" actId="478"/>
          <ac:picMkLst>
            <pc:docMk/>
            <pc:sldMk cId="46570853" sldId="308"/>
            <ac:picMk id="5" creationId="{00000000-0000-0000-0000-000000000000}"/>
          </ac:picMkLst>
        </pc:picChg>
        <pc:picChg chg="del">
          <ac:chgData name="Christel Maes" userId="7e61469a-7c21-464c-bace-a1bda262211a" providerId="ADAL" clId="{11E9AC76-C3E5-4A2F-BA5F-6172668ACDA7}" dt="2020-02-28T15:53:17.455" v="115" actId="478"/>
          <ac:picMkLst>
            <pc:docMk/>
            <pc:sldMk cId="46570853" sldId="308"/>
            <ac:picMk id="6" creationId="{00000000-0000-0000-0000-000000000000}"/>
          </ac:picMkLst>
        </pc:picChg>
        <pc:picChg chg="add mod">
          <ac:chgData name="Christel Maes" userId="7e61469a-7c21-464c-bace-a1bda262211a" providerId="ADAL" clId="{11E9AC76-C3E5-4A2F-BA5F-6172668ACDA7}" dt="2020-02-28T15:51:10.143" v="108" actId="208"/>
          <ac:picMkLst>
            <pc:docMk/>
            <pc:sldMk cId="46570853" sldId="308"/>
            <ac:picMk id="7" creationId="{13435FF8-DDB7-4217-AA66-B66798B16790}"/>
          </ac:picMkLst>
        </pc:picChg>
        <pc:picChg chg="del">
          <ac:chgData name="Christel Maes" userId="7e61469a-7c21-464c-bace-a1bda262211a" providerId="ADAL" clId="{11E9AC76-C3E5-4A2F-BA5F-6172668ACDA7}" dt="2020-02-28T15:52:42.611" v="109" actId="478"/>
          <ac:picMkLst>
            <pc:docMk/>
            <pc:sldMk cId="46570853" sldId="308"/>
            <ac:picMk id="8" creationId="{65CC343F-619C-4239-91B0-E151B1DC42A9}"/>
          </ac:picMkLst>
        </pc:picChg>
        <pc:picChg chg="add mod">
          <ac:chgData name="Christel Maes" userId="7e61469a-7c21-464c-bace-a1bda262211a" providerId="ADAL" clId="{11E9AC76-C3E5-4A2F-BA5F-6172668ACDA7}" dt="2020-02-28T15:53:54.650" v="150" actId="14100"/>
          <ac:picMkLst>
            <pc:docMk/>
            <pc:sldMk cId="46570853" sldId="308"/>
            <ac:picMk id="9" creationId="{295CAF08-325D-49E8-AC22-1F063925E374}"/>
          </ac:picMkLst>
        </pc:picChg>
        <pc:picChg chg="add mod">
          <ac:chgData name="Christel Maes" userId="7e61469a-7c21-464c-bace-a1bda262211a" providerId="ADAL" clId="{11E9AC76-C3E5-4A2F-BA5F-6172668ACDA7}" dt="2020-02-28T15:53:56.680" v="151" actId="1076"/>
          <ac:picMkLst>
            <pc:docMk/>
            <pc:sldMk cId="46570853" sldId="308"/>
            <ac:picMk id="10" creationId="{06EB04B3-71CD-4F80-9234-AE01E13E0335}"/>
          </ac:picMkLst>
        </pc:picChg>
      </pc:sldChg>
      <pc:sldChg chg="modSp">
        <pc:chgData name="Christel Maes" userId="7e61469a-7c21-464c-bace-a1bda262211a" providerId="ADAL" clId="{11E9AC76-C3E5-4A2F-BA5F-6172668ACDA7}" dt="2020-02-28T15:55:08.407" v="176" actId="20577"/>
        <pc:sldMkLst>
          <pc:docMk/>
          <pc:sldMk cId="2531460558" sldId="309"/>
        </pc:sldMkLst>
        <pc:spChg chg="mod">
          <ac:chgData name="Christel Maes" userId="7e61469a-7c21-464c-bace-a1bda262211a" providerId="ADAL" clId="{11E9AC76-C3E5-4A2F-BA5F-6172668ACDA7}" dt="2020-02-28T15:55:08.407" v="176" actId="20577"/>
          <ac:spMkLst>
            <pc:docMk/>
            <pc:sldMk cId="2531460558" sldId="309"/>
            <ac:spMk id="3" creationId="{BA1C7D78-8674-49E8-BC77-8B45063B2530}"/>
          </ac:spMkLst>
        </pc:spChg>
      </pc:sldChg>
      <pc:sldChg chg="modSp">
        <pc:chgData name="Christel Maes" userId="7e61469a-7c21-464c-bace-a1bda262211a" providerId="ADAL" clId="{11E9AC76-C3E5-4A2F-BA5F-6172668ACDA7}" dt="2020-02-28T15:56:17.688" v="177" actId="1076"/>
        <pc:sldMkLst>
          <pc:docMk/>
          <pc:sldMk cId="3374308686" sldId="310"/>
        </pc:sldMkLst>
        <pc:picChg chg="mod">
          <ac:chgData name="Christel Maes" userId="7e61469a-7c21-464c-bace-a1bda262211a" providerId="ADAL" clId="{11E9AC76-C3E5-4A2F-BA5F-6172668ACDA7}" dt="2020-02-28T15:56:17.688" v="177" actId="1076"/>
          <ac:picMkLst>
            <pc:docMk/>
            <pc:sldMk cId="3374308686" sldId="310"/>
            <ac:picMk id="5" creationId="{66C24CE3-4D3E-45EA-AD00-862CD927396F}"/>
          </ac:picMkLst>
        </pc:picChg>
      </pc:sldChg>
      <pc:sldChg chg="addSp delSp modSp">
        <pc:chgData name="Christel Maes" userId="7e61469a-7c21-464c-bace-a1bda262211a" providerId="ADAL" clId="{11E9AC76-C3E5-4A2F-BA5F-6172668ACDA7}" dt="2020-02-28T15:59:10.034" v="191" actId="14100"/>
        <pc:sldMkLst>
          <pc:docMk/>
          <pc:sldMk cId="2488015683" sldId="311"/>
        </pc:sldMkLst>
        <pc:spChg chg="mod">
          <ac:chgData name="Christel Maes" userId="7e61469a-7c21-464c-bace-a1bda262211a" providerId="ADAL" clId="{11E9AC76-C3E5-4A2F-BA5F-6172668ACDA7}" dt="2020-02-28T15:56:49.824" v="180" actId="20577"/>
          <ac:spMkLst>
            <pc:docMk/>
            <pc:sldMk cId="2488015683" sldId="311"/>
            <ac:spMk id="2" creationId="{D99B6638-CF65-4A1C-9300-7A287E997F14}"/>
          </ac:spMkLst>
        </pc:spChg>
        <pc:spChg chg="add mod">
          <ac:chgData name="Christel Maes" userId="7e61469a-7c21-464c-bace-a1bda262211a" providerId="ADAL" clId="{11E9AC76-C3E5-4A2F-BA5F-6172668ACDA7}" dt="2020-02-28T15:59:10.034" v="191" actId="14100"/>
          <ac:spMkLst>
            <pc:docMk/>
            <pc:sldMk cId="2488015683" sldId="311"/>
            <ac:spMk id="5" creationId="{7E702B56-AC78-40AA-A90B-961E96432048}"/>
          </ac:spMkLst>
        </pc:spChg>
        <pc:spChg chg="del">
          <ac:chgData name="Christel Maes" userId="7e61469a-7c21-464c-bace-a1bda262211a" providerId="ADAL" clId="{11E9AC76-C3E5-4A2F-BA5F-6172668ACDA7}" dt="2020-02-28T15:58:51.630" v="187" actId="478"/>
          <ac:spMkLst>
            <pc:docMk/>
            <pc:sldMk cId="2488015683" sldId="311"/>
            <ac:spMk id="6" creationId="{2045C220-EA26-4DB2-9913-E45FBDB44001}"/>
          </ac:spMkLst>
        </pc:spChg>
        <pc:picChg chg="add mod">
          <ac:chgData name="Christel Maes" userId="7e61469a-7c21-464c-bace-a1bda262211a" providerId="ADAL" clId="{11E9AC76-C3E5-4A2F-BA5F-6172668ACDA7}" dt="2020-02-28T15:58:35.381" v="185" actId="208"/>
          <ac:picMkLst>
            <pc:docMk/>
            <pc:sldMk cId="2488015683" sldId="311"/>
            <ac:picMk id="4" creationId="{968166FF-4921-4678-939C-4028FF84947A}"/>
          </ac:picMkLst>
        </pc:picChg>
        <pc:picChg chg="del">
          <ac:chgData name="Christel Maes" userId="7e61469a-7c21-464c-bace-a1bda262211a" providerId="ADAL" clId="{11E9AC76-C3E5-4A2F-BA5F-6172668ACDA7}" dt="2020-02-28T15:58:27.008" v="181" actId="478"/>
          <ac:picMkLst>
            <pc:docMk/>
            <pc:sldMk cId="2488015683" sldId="311"/>
            <ac:picMk id="14" creationId="{C71AE01A-85F5-4AD6-9FF1-4F38130EA771}"/>
          </ac:picMkLst>
        </pc:picChg>
      </pc:sldChg>
      <pc:sldChg chg="modSp">
        <pc:chgData name="Christel Maes" userId="7e61469a-7c21-464c-bace-a1bda262211a" providerId="ADAL" clId="{11E9AC76-C3E5-4A2F-BA5F-6172668ACDA7}" dt="2020-02-28T16:03:29.846" v="232" actId="27636"/>
        <pc:sldMkLst>
          <pc:docMk/>
          <pc:sldMk cId="1517140393" sldId="312"/>
        </pc:sldMkLst>
        <pc:spChg chg="mod">
          <ac:chgData name="Christel Maes" userId="7e61469a-7c21-464c-bace-a1bda262211a" providerId="ADAL" clId="{11E9AC76-C3E5-4A2F-BA5F-6172668ACDA7}" dt="2020-02-28T16:03:29.846" v="232" actId="27636"/>
          <ac:spMkLst>
            <pc:docMk/>
            <pc:sldMk cId="1517140393" sldId="312"/>
            <ac:spMk id="3" creationId="{D00A7BB1-2AF9-4BF4-B217-B87858E38414}"/>
          </ac:spMkLst>
        </pc:spChg>
      </pc:sldChg>
      <pc:sldChg chg="modSp">
        <pc:chgData name="Christel Maes" userId="7e61469a-7c21-464c-bace-a1bda262211a" providerId="ADAL" clId="{11E9AC76-C3E5-4A2F-BA5F-6172668ACDA7}" dt="2020-02-28T16:05:43.479" v="238" actId="20577"/>
        <pc:sldMkLst>
          <pc:docMk/>
          <pc:sldMk cId="4048209516" sldId="313"/>
        </pc:sldMkLst>
        <pc:spChg chg="mod">
          <ac:chgData name="Christel Maes" userId="7e61469a-7c21-464c-bace-a1bda262211a" providerId="ADAL" clId="{11E9AC76-C3E5-4A2F-BA5F-6172668ACDA7}" dt="2020-02-28T16:03:46.071" v="235" actId="20577"/>
          <ac:spMkLst>
            <pc:docMk/>
            <pc:sldMk cId="4048209516" sldId="313"/>
            <ac:spMk id="2" creationId="{C98F4640-5FD0-4F72-8A82-CD0D7050B8B1}"/>
          </ac:spMkLst>
        </pc:spChg>
        <pc:spChg chg="mod">
          <ac:chgData name="Christel Maes" userId="7e61469a-7c21-464c-bace-a1bda262211a" providerId="ADAL" clId="{11E9AC76-C3E5-4A2F-BA5F-6172668ACDA7}" dt="2020-02-28T16:05:43.479" v="238" actId="20577"/>
          <ac:spMkLst>
            <pc:docMk/>
            <pc:sldMk cId="4048209516" sldId="313"/>
            <ac:spMk id="3" creationId="{0F6151AD-7F4A-40D7-84D5-9052821E1B46}"/>
          </ac:spMkLst>
        </pc:spChg>
      </pc:sldChg>
      <pc:sldChg chg="modSp">
        <pc:chgData name="Christel Maes" userId="7e61469a-7c21-464c-bace-a1bda262211a" providerId="ADAL" clId="{11E9AC76-C3E5-4A2F-BA5F-6172668ACDA7}" dt="2020-02-28T16:12:29.130" v="358" actId="1038"/>
        <pc:sldMkLst>
          <pc:docMk/>
          <pc:sldMk cId="3024926684" sldId="314"/>
        </pc:sldMkLst>
        <pc:spChg chg="mod">
          <ac:chgData name="Christel Maes" userId="7e61469a-7c21-464c-bace-a1bda262211a" providerId="ADAL" clId="{11E9AC76-C3E5-4A2F-BA5F-6172668ACDA7}" dt="2020-02-28T16:12:29.130" v="358" actId="1038"/>
          <ac:spMkLst>
            <pc:docMk/>
            <pc:sldMk cId="3024926684" sldId="314"/>
            <ac:spMk id="8" creationId="{0406169C-67B6-4E47-94C2-F560E80A5CD1}"/>
          </ac:spMkLst>
        </pc:spChg>
        <pc:spChg chg="mod">
          <ac:chgData name="Christel Maes" userId="7e61469a-7c21-464c-bace-a1bda262211a" providerId="ADAL" clId="{11E9AC76-C3E5-4A2F-BA5F-6172668ACDA7}" dt="2020-02-28T16:12:29.130" v="358" actId="1038"/>
          <ac:spMkLst>
            <pc:docMk/>
            <pc:sldMk cId="3024926684" sldId="314"/>
            <ac:spMk id="10" creationId="{F9BA5FB7-752D-4859-AC0C-1DC962A627CE}"/>
          </ac:spMkLst>
        </pc:spChg>
        <pc:spChg chg="mod">
          <ac:chgData name="Christel Maes" userId="7e61469a-7c21-464c-bace-a1bda262211a" providerId="ADAL" clId="{11E9AC76-C3E5-4A2F-BA5F-6172668ACDA7}" dt="2020-02-28T16:11:02.477" v="316" actId="21"/>
          <ac:spMkLst>
            <pc:docMk/>
            <pc:sldMk cId="3024926684" sldId="314"/>
            <ac:spMk id="15" creationId="{4B1C68DF-1C4F-4195-B80A-F0C86351A911}"/>
          </ac:spMkLst>
        </pc:spChg>
        <pc:spChg chg="mod">
          <ac:chgData name="Christel Maes" userId="7e61469a-7c21-464c-bace-a1bda262211a" providerId="ADAL" clId="{11E9AC76-C3E5-4A2F-BA5F-6172668ACDA7}" dt="2020-02-28T16:11:30.736" v="321" actId="14100"/>
          <ac:spMkLst>
            <pc:docMk/>
            <pc:sldMk cId="3024926684" sldId="314"/>
            <ac:spMk id="16" creationId="{30C1D810-61C7-4298-BA66-18591657B194}"/>
          </ac:spMkLst>
        </pc:spChg>
        <pc:grpChg chg="mod">
          <ac:chgData name="Christel Maes" userId="7e61469a-7c21-464c-bace-a1bda262211a" providerId="ADAL" clId="{11E9AC76-C3E5-4A2F-BA5F-6172668ACDA7}" dt="2020-02-28T16:12:29.130" v="358" actId="1038"/>
          <ac:grpSpMkLst>
            <pc:docMk/>
            <pc:sldMk cId="3024926684" sldId="314"/>
            <ac:grpSpMk id="13" creationId="{01FD4EA7-7EB3-479F-983F-E2109876C50B}"/>
          </ac:grpSpMkLst>
        </pc:grpChg>
        <pc:picChg chg="mod">
          <ac:chgData name="Christel Maes" userId="7e61469a-7c21-464c-bace-a1bda262211a" providerId="ADAL" clId="{11E9AC76-C3E5-4A2F-BA5F-6172668ACDA7}" dt="2020-02-28T16:12:29.130" v="358" actId="1038"/>
          <ac:picMkLst>
            <pc:docMk/>
            <pc:sldMk cId="3024926684" sldId="314"/>
            <ac:picMk id="6" creationId="{42F1DFA1-F4B8-4865-809E-70BA9660A702}"/>
          </ac:picMkLst>
        </pc:picChg>
        <pc:cxnChg chg="mod">
          <ac:chgData name="Christel Maes" userId="7e61469a-7c21-464c-bace-a1bda262211a" providerId="ADAL" clId="{11E9AC76-C3E5-4A2F-BA5F-6172668ACDA7}" dt="2020-02-28T16:12:29.130" v="358" actId="1038"/>
          <ac:cxnSpMkLst>
            <pc:docMk/>
            <pc:sldMk cId="3024926684" sldId="314"/>
            <ac:cxnSpMk id="18" creationId="{50F2C98F-9345-4197-BD9A-7031D4A15CF5}"/>
          </ac:cxnSpMkLst>
        </pc:cxnChg>
      </pc:sldChg>
      <pc:sldChg chg="modSp">
        <pc:chgData name="Christel Maes" userId="7e61469a-7c21-464c-bace-a1bda262211a" providerId="ADAL" clId="{11E9AC76-C3E5-4A2F-BA5F-6172668ACDA7}" dt="2020-02-28T16:15:34.276" v="379" actId="20577"/>
        <pc:sldMkLst>
          <pc:docMk/>
          <pc:sldMk cId="1078311508" sldId="315"/>
        </pc:sldMkLst>
        <pc:spChg chg="mod">
          <ac:chgData name="Christel Maes" userId="7e61469a-7c21-464c-bace-a1bda262211a" providerId="ADAL" clId="{11E9AC76-C3E5-4A2F-BA5F-6172668ACDA7}" dt="2020-02-28T16:15:34.276" v="379" actId="20577"/>
          <ac:spMkLst>
            <pc:docMk/>
            <pc:sldMk cId="1078311508" sldId="315"/>
            <ac:spMk id="2" creationId="{73B37DA3-108E-47C2-B8AC-1313A1530A71}"/>
          </ac:spMkLst>
        </pc:spChg>
        <pc:picChg chg="mod">
          <ac:chgData name="Christel Maes" userId="7e61469a-7c21-464c-bace-a1bda262211a" providerId="ADAL" clId="{11E9AC76-C3E5-4A2F-BA5F-6172668ACDA7}" dt="2020-02-28T16:15:22.608" v="371" actId="1076"/>
          <ac:picMkLst>
            <pc:docMk/>
            <pc:sldMk cId="1078311508" sldId="315"/>
            <ac:picMk id="4" creationId="{DEC4BB58-A7B1-48E2-8897-2162B17F605B}"/>
          </ac:picMkLst>
        </pc:picChg>
      </pc:sldChg>
      <pc:sldChg chg="del">
        <pc:chgData name="Christel Maes" userId="7e61469a-7c21-464c-bace-a1bda262211a" providerId="ADAL" clId="{11E9AC76-C3E5-4A2F-BA5F-6172668ACDA7}" dt="2020-02-13T15:52:37.812" v="1" actId="47"/>
        <pc:sldMkLst>
          <pc:docMk/>
          <pc:sldMk cId="1803311581" sldId="316"/>
        </pc:sldMkLst>
      </pc:sldChg>
      <pc:sldChg chg="del">
        <pc:chgData name="Christel Maes" userId="7e61469a-7c21-464c-bace-a1bda262211a" providerId="ADAL" clId="{11E9AC76-C3E5-4A2F-BA5F-6172668ACDA7}" dt="2020-02-13T15:52:37.812" v="1" actId="47"/>
        <pc:sldMkLst>
          <pc:docMk/>
          <pc:sldMk cId="1905648038" sldId="317"/>
        </pc:sldMkLst>
      </pc:sldChg>
      <pc:sldChg chg="del">
        <pc:chgData name="Christel Maes" userId="7e61469a-7c21-464c-bace-a1bda262211a" providerId="ADAL" clId="{11E9AC76-C3E5-4A2F-BA5F-6172668ACDA7}" dt="2020-02-13T15:52:37.812" v="1" actId="47"/>
        <pc:sldMkLst>
          <pc:docMk/>
          <pc:sldMk cId="3182756895" sldId="318"/>
        </pc:sldMkLst>
      </pc:sldChg>
      <pc:sldChg chg="del">
        <pc:chgData name="Christel Maes" userId="7e61469a-7c21-464c-bace-a1bda262211a" providerId="ADAL" clId="{11E9AC76-C3E5-4A2F-BA5F-6172668ACDA7}" dt="2020-02-13T15:52:37.812" v="1" actId="47"/>
        <pc:sldMkLst>
          <pc:docMk/>
          <pc:sldMk cId="947904471" sldId="319"/>
        </pc:sldMkLst>
      </pc:sldChg>
      <pc:sldChg chg="del">
        <pc:chgData name="Christel Maes" userId="7e61469a-7c21-464c-bace-a1bda262211a" providerId="ADAL" clId="{11E9AC76-C3E5-4A2F-BA5F-6172668ACDA7}" dt="2020-02-13T15:52:37.812" v="1" actId="47"/>
        <pc:sldMkLst>
          <pc:docMk/>
          <pc:sldMk cId="562100808" sldId="320"/>
        </pc:sldMkLst>
      </pc:sldChg>
      <pc:sldChg chg="del">
        <pc:chgData name="Christel Maes" userId="7e61469a-7c21-464c-bace-a1bda262211a" providerId="ADAL" clId="{11E9AC76-C3E5-4A2F-BA5F-6172668ACDA7}" dt="2020-02-13T15:52:37.812" v="1" actId="47"/>
        <pc:sldMkLst>
          <pc:docMk/>
          <pc:sldMk cId="1156503486" sldId="321"/>
        </pc:sldMkLst>
      </pc:sldChg>
      <pc:sldChg chg="del">
        <pc:chgData name="Christel Maes" userId="7e61469a-7c21-464c-bace-a1bda262211a" providerId="ADAL" clId="{11E9AC76-C3E5-4A2F-BA5F-6172668ACDA7}" dt="2020-02-13T15:52:37.812" v="1" actId="47"/>
        <pc:sldMkLst>
          <pc:docMk/>
          <pc:sldMk cId="3808164008" sldId="322"/>
        </pc:sldMkLst>
      </pc:sldChg>
      <pc:sldChg chg="del">
        <pc:chgData name="Christel Maes" userId="7e61469a-7c21-464c-bace-a1bda262211a" providerId="ADAL" clId="{11E9AC76-C3E5-4A2F-BA5F-6172668ACDA7}" dt="2020-02-13T15:52:37.812" v="1" actId="47"/>
        <pc:sldMkLst>
          <pc:docMk/>
          <pc:sldMk cId="2016632305" sldId="323"/>
        </pc:sldMkLst>
      </pc:sldChg>
      <pc:sldChg chg="del">
        <pc:chgData name="Christel Maes" userId="7e61469a-7c21-464c-bace-a1bda262211a" providerId="ADAL" clId="{11E9AC76-C3E5-4A2F-BA5F-6172668ACDA7}" dt="2020-02-13T15:52:37.812" v="1" actId="47"/>
        <pc:sldMkLst>
          <pc:docMk/>
          <pc:sldMk cId="3783347161" sldId="324"/>
        </pc:sldMkLst>
      </pc:sldChg>
      <pc:sldChg chg="del">
        <pc:chgData name="Christel Maes" userId="7e61469a-7c21-464c-bace-a1bda262211a" providerId="ADAL" clId="{11E9AC76-C3E5-4A2F-BA5F-6172668ACDA7}" dt="2020-02-13T15:52:37.812" v="1" actId="47"/>
        <pc:sldMkLst>
          <pc:docMk/>
          <pc:sldMk cId="2142414191" sldId="325"/>
        </pc:sldMkLst>
      </pc:sldChg>
      <pc:sldChg chg="del">
        <pc:chgData name="Christel Maes" userId="7e61469a-7c21-464c-bace-a1bda262211a" providerId="ADAL" clId="{11E9AC76-C3E5-4A2F-BA5F-6172668ACDA7}" dt="2020-02-13T15:52:37.812" v="1" actId="47"/>
        <pc:sldMkLst>
          <pc:docMk/>
          <pc:sldMk cId="1117753684" sldId="326"/>
        </pc:sldMkLst>
      </pc:sldChg>
      <pc:sldChg chg="del">
        <pc:chgData name="Christel Maes" userId="7e61469a-7c21-464c-bace-a1bda262211a" providerId="ADAL" clId="{11E9AC76-C3E5-4A2F-BA5F-6172668ACDA7}" dt="2020-02-13T15:52:37.812" v="1" actId="47"/>
        <pc:sldMkLst>
          <pc:docMk/>
          <pc:sldMk cId="1429437477" sldId="327"/>
        </pc:sldMkLst>
      </pc:sldChg>
      <pc:sldChg chg="del">
        <pc:chgData name="Christel Maes" userId="7e61469a-7c21-464c-bace-a1bda262211a" providerId="ADAL" clId="{11E9AC76-C3E5-4A2F-BA5F-6172668ACDA7}" dt="2020-02-13T15:52:37.812" v="1" actId="47"/>
        <pc:sldMkLst>
          <pc:docMk/>
          <pc:sldMk cId="3413869346" sldId="328"/>
        </pc:sldMkLst>
      </pc:sldChg>
      <pc:sldChg chg="del">
        <pc:chgData name="Christel Maes" userId="7e61469a-7c21-464c-bace-a1bda262211a" providerId="ADAL" clId="{11E9AC76-C3E5-4A2F-BA5F-6172668ACDA7}" dt="2020-02-13T15:52:37.812" v="1" actId="47"/>
        <pc:sldMkLst>
          <pc:docMk/>
          <pc:sldMk cId="3651078787" sldId="329"/>
        </pc:sldMkLst>
      </pc:sldChg>
      <pc:sldChg chg="del">
        <pc:chgData name="Christel Maes" userId="7e61469a-7c21-464c-bace-a1bda262211a" providerId="ADAL" clId="{11E9AC76-C3E5-4A2F-BA5F-6172668ACDA7}" dt="2020-02-13T15:52:37.812" v="1" actId="47"/>
        <pc:sldMkLst>
          <pc:docMk/>
          <pc:sldMk cId="1934378523" sldId="330"/>
        </pc:sldMkLst>
      </pc:sldChg>
      <pc:sldChg chg="del">
        <pc:chgData name="Christel Maes" userId="7e61469a-7c21-464c-bace-a1bda262211a" providerId="ADAL" clId="{11E9AC76-C3E5-4A2F-BA5F-6172668ACDA7}" dt="2020-02-13T15:52:37.812" v="1" actId="47"/>
        <pc:sldMkLst>
          <pc:docMk/>
          <pc:sldMk cId="1064636568" sldId="331"/>
        </pc:sldMkLst>
      </pc:sldChg>
      <pc:sldChg chg="del">
        <pc:chgData name="Christel Maes" userId="7e61469a-7c21-464c-bace-a1bda262211a" providerId="ADAL" clId="{11E9AC76-C3E5-4A2F-BA5F-6172668ACDA7}" dt="2020-02-13T15:52:37.812" v="1" actId="47"/>
        <pc:sldMkLst>
          <pc:docMk/>
          <pc:sldMk cId="1592028612" sldId="332"/>
        </pc:sldMkLst>
      </pc:sldChg>
      <pc:sldChg chg="del">
        <pc:chgData name="Christel Maes" userId="7e61469a-7c21-464c-bace-a1bda262211a" providerId="ADAL" clId="{11E9AC76-C3E5-4A2F-BA5F-6172668ACDA7}" dt="2020-02-13T15:52:37.812" v="1" actId="47"/>
        <pc:sldMkLst>
          <pc:docMk/>
          <pc:sldMk cId="1100755747" sldId="333"/>
        </pc:sldMkLst>
      </pc:sldChg>
      <pc:sldChg chg="del">
        <pc:chgData name="Christel Maes" userId="7e61469a-7c21-464c-bace-a1bda262211a" providerId="ADAL" clId="{11E9AC76-C3E5-4A2F-BA5F-6172668ACDA7}" dt="2020-02-13T15:52:37.812" v="1" actId="47"/>
        <pc:sldMkLst>
          <pc:docMk/>
          <pc:sldMk cId="144764828" sldId="334"/>
        </pc:sldMkLst>
      </pc:sldChg>
      <pc:sldChg chg="del">
        <pc:chgData name="Christel Maes" userId="7e61469a-7c21-464c-bace-a1bda262211a" providerId="ADAL" clId="{11E9AC76-C3E5-4A2F-BA5F-6172668ACDA7}" dt="2020-02-13T15:52:37.812" v="1" actId="47"/>
        <pc:sldMkLst>
          <pc:docMk/>
          <pc:sldMk cId="3016154555" sldId="335"/>
        </pc:sldMkLst>
      </pc:sldChg>
      <pc:sldChg chg="del">
        <pc:chgData name="Christel Maes" userId="7e61469a-7c21-464c-bace-a1bda262211a" providerId="ADAL" clId="{11E9AC76-C3E5-4A2F-BA5F-6172668ACDA7}" dt="2020-02-13T15:52:37.812" v="1" actId="47"/>
        <pc:sldMkLst>
          <pc:docMk/>
          <pc:sldMk cId="656598503" sldId="336"/>
        </pc:sldMkLst>
      </pc:sldChg>
      <pc:sldChg chg="del">
        <pc:chgData name="Christel Maes" userId="7e61469a-7c21-464c-bace-a1bda262211a" providerId="ADAL" clId="{11E9AC76-C3E5-4A2F-BA5F-6172668ACDA7}" dt="2020-02-13T15:52:37.812" v="1" actId="47"/>
        <pc:sldMkLst>
          <pc:docMk/>
          <pc:sldMk cId="1246612953" sldId="337"/>
        </pc:sldMkLst>
      </pc:sldChg>
      <pc:sldChg chg="del">
        <pc:chgData name="Christel Maes" userId="7e61469a-7c21-464c-bace-a1bda262211a" providerId="ADAL" clId="{11E9AC76-C3E5-4A2F-BA5F-6172668ACDA7}" dt="2020-02-13T15:52:37.812" v="1" actId="47"/>
        <pc:sldMkLst>
          <pc:docMk/>
          <pc:sldMk cId="1602889662" sldId="338"/>
        </pc:sldMkLst>
      </pc:sldChg>
      <pc:sldChg chg="del">
        <pc:chgData name="Christel Maes" userId="7e61469a-7c21-464c-bace-a1bda262211a" providerId="ADAL" clId="{11E9AC76-C3E5-4A2F-BA5F-6172668ACDA7}" dt="2020-02-13T15:52:37.812" v="1" actId="47"/>
        <pc:sldMkLst>
          <pc:docMk/>
          <pc:sldMk cId="4032910288" sldId="339"/>
        </pc:sldMkLst>
      </pc:sldChg>
      <pc:sldChg chg="del">
        <pc:chgData name="Christel Maes" userId="7e61469a-7c21-464c-bace-a1bda262211a" providerId="ADAL" clId="{11E9AC76-C3E5-4A2F-BA5F-6172668ACDA7}" dt="2020-02-13T15:52:37.812" v="1" actId="47"/>
        <pc:sldMkLst>
          <pc:docMk/>
          <pc:sldMk cId="3937273183" sldId="340"/>
        </pc:sldMkLst>
      </pc:sldChg>
      <pc:sldChg chg="del">
        <pc:chgData name="Christel Maes" userId="7e61469a-7c21-464c-bace-a1bda262211a" providerId="ADAL" clId="{11E9AC76-C3E5-4A2F-BA5F-6172668ACDA7}" dt="2020-02-13T15:52:37.812" v="1" actId="47"/>
        <pc:sldMkLst>
          <pc:docMk/>
          <pc:sldMk cId="3723926041" sldId="341"/>
        </pc:sldMkLst>
      </pc:sldChg>
      <pc:sldChg chg="del">
        <pc:chgData name="Christel Maes" userId="7e61469a-7c21-464c-bace-a1bda262211a" providerId="ADAL" clId="{11E9AC76-C3E5-4A2F-BA5F-6172668ACDA7}" dt="2020-02-13T15:52:37.812" v="1" actId="47"/>
        <pc:sldMkLst>
          <pc:docMk/>
          <pc:sldMk cId="3464027270" sldId="342"/>
        </pc:sldMkLst>
      </pc:sldChg>
      <pc:sldChg chg="del">
        <pc:chgData name="Christel Maes" userId="7e61469a-7c21-464c-bace-a1bda262211a" providerId="ADAL" clId="{11E9AC76-C3E5-4A2F-BA5F-6172668ACDA7}" dt="2020-02-13T15:52:37.812" v="1" actId="47"/>
        <pc:sldMkLst>
          <pc:docMk/>
          <pc:sldMk cId="1543302064" sldId="343"/>
        </pc:sldMkLst>
      </pc:sldChg>
      <pc:sldChg chg="del">
        <pc:chgData name="Christel Maes" userId="7e61469a-7c21-464c-bace-a1bda262211a" providerId="ADAL" clId="{11E9AC76-C3E5-4A2F-BA5F-6172668ACDA7}" dt="2020-02-13T15:52:37.812" v="1" actId="47"/>
        <pc:sldMkLst>
          <pc:docMk/>
          <pc:sldMk cId="3669195357" sldId="344"/>
        </pc:sldMkLst>
      </pc:sldChg>
      <pc:sldChg chg="del">
        <pc:chgData name="Christel Maes" userId="7e61469a-7c21-464c-bace-a1bda262211a" providerId="ADAL" clId="{11E9AC76-C3E5-4A2F-BA5F-6172668ACDA7}" dt="2020-02-13T15:52:37.812" v="1" actId="47"/>
        <pc:sldMkLst>
          <pc:docMk/>
          <pc:sldMk cId="2127847359" sldId="345"/>
        </pc:sldMkLst>
      </pc:sldChg>
      <pc:sldChg chg="del">
        <pc:chgData name="Christel Maes" userId="7e61469a-7c21-464c-bace-a1bda262211a" providerId="ADAL" clId="{11E9AC76-C3E5-4A2F-BA5F-6172668ACDA7}" dt="2020-02-13T15:52:37.812" v="1" actId="47"/>
        <pc:sldMkLst>
          <pc:docMk/>
          <pc:sldMk cId="3545147380" sldId="346"/>
        </pc:sldMkLst>
      </pc:sldChg>
      <pc:sldChg chg="del">
        <pc:chgData name="Christel Maes" userId="7e61469a-7c21-464c-bace-a1bda262211a" providerId="ADAL" clId="{11E9AC76-C3E5-4A2F-BA5F-6172668ACDA7}" dt="2020-02-13T15:52:37.812" v="1" actId="47"/>
        <pc:sldMkLst>
          <pc:docMk/>
          <pc:sldMk cId="1983722418" sldId="347"/>
        </pc:sldMkLst>
      </pc:sldChg>
      <pc:sldChg chg="del">
        <pc:chgData name="Christel Maes" userId="7e61469a-7c21-464c-bace-a1bda262211a" providerId="ADAL" clId="{11E9AC76-C3E5-4A2F-BA5F-6172668ACDA7}" dt="2020-02-13T15:52:37.812" v="1" actId="47"/>
        <pc:sldMkLst>
          <pc:docMk/>
          <pc:sldMk cId="4077165117" sldId="348"/>
        </pc:sldMkLst>
      </pc:sldChg>
      <pc:sldChg chg="del">
        <pc:chgData name="Christel Maes" userId="7e61469a-7c21-464c-bace-a1bda262211a" providerId="ADAL" clId="{11E9AC76-C3E5-4A2F-BA5F-6172668ACDA7}" dt="2020-02-13T15:52:37.812" v="1" actId="47"/>
        <pc:sldMkLst>
          <pc:docMk/>
          <pc:sldMk cId="1917669945" sldId="349"/>
        </pc:sldMkLst>
      </pc:sldChg>
      <pc:sldChg chg="del">
        <pc:chgData name="Christel Maes" userId="7e61469a-7c21-464c-bace-a1bda262211a" providerId="ADAL" clId="{11E9AC76-C3E5-4A2F-BA5F-6172668ACDA7}" dt="2020-02-13T15:52:37.812" v="1" actId="47"/>
        <pc:sldMkLst>
          <pc:docMk/>
          <pc:sldMk cId="2218130536" sldId="350"/>
        </pc:sldMkLst>
      </pc:sldChg>
      <pc:sldChg chg="del">
        <pc:chgData name="Christel Maes" userId="7e61469a-7c21-464c-bace-a1bda262211a" providerId="ADAL" clId="{11E9AC76-C3E5-4A2F-BA5F-6172668ACDA7}" dt="2020-02-13T15:52:37.812" v="1" actId="47"/>
        <pc:sldMkLst>
          <pc:docMk/>
          <pc:sldMk cId="802877074" sldId="351"/>
        </pc:sldMkLst>
      </pc:sldChg>
      <pc:sldChg chg="del">
        <pc:chgData name="Christel Maes" userId="7e61469a-7c21-464c-bace-a1bda262211a" providerId="ADAL" clId="{11E9AC76-C3E5-4A2F-BA5F-6172668ACDA7}" dt="2020-02-13T15:52:37.812" v="1" actId="47"/>
        <pc:sldMkLst>
          <pc:docMk/>
          <pc:sldMk cId="1043037631" sldId="352"/>
        </pc:sldMkLst>
      </pc:sldChg>
      <pc:sldChg chg="del">
        <pc:chgData name="Christel Maes" userId="7e61469a-7c21-464c-bace-a1bda262211a" providerId="ADAL" clId="{11E9AC76-C3E5-4A2F-BA5F-6172668ACDA7}" dt="2020-02-13T15:52:37.812" v="1" actId="47"/>
        <pc:sldMkLst>
          <pc:docMk/>
          <pc:sldMk cId="3228618666" sldId="353"/>
        </pc:sldMkLst>
      </pc:sldChg>
      <pc:sldChg chg="del">
        <pc:chgData name="Christel Maes" userId="7e61469a-7c21-464c-bace-a1bda262211a" providerId="ADAL" clId="{11E9AC76-C3E5-4A2F-BA5F-6172668ACDA7}" dt="2020-02-13T15:52:37.812" v="1" actId="47"/>
        <pc:sldMkLst>
          <pc:docMk/>
          <pc:sldMk cId="2506921208" sldId="354"/>
        </pc:sldMkLst>
      </pc:sldChg>
      <pc:sldChg chg="del">
        <pc:chgData name="Christel Maes" userId="7e61469a-7c21-464c-bace-a1bda262211a" providerId="ADAL" clId="{11E9AC76-C3E5-4A2F-BA5F-6172668ACDA7}" dt="2020-02-13T15:52:37.812" v="1" actId="47"/>
        <pc:sldMkLst>
          <pc:docMk/>
          <pc:sldMk cId="502674860" sldId="355"/>
        </pc:sldMkLst>
      </pc:sldChg>
      <pc:sldChg chg="del">
        <pc:chgData name="Christel Maes" userId="7e61469a-7c21-464c-bace-a1bda262211a" providerId="ADAL" clId="{11E9AC76-C3E5-4A2F-BA5F-6172668ACDA7}" dt="2020-02-13T15:52:37.812" v="1" actId="47"/>
        <pc:sldMkLst>
          <pc:docMk/>
          <pc:sldMk cId="2681611279" sldId="356"/>
        </pc:sldMkLst>
      </pc:sldChg>
      <pc:sldChg chg="del">
        <pc:chgData name="Christel Maes" userId="7e61469a-7c21-464c-bace-a1bda262211a" providerId="ADAL" clId="{11E9AC76-C3E5-4A2F-BA5F-6172668ACDA7}" dt="2020-02-13T15:52:37.812" v="1" actId="47"/>
        <pc:sldMkLst>
          <pc:docMk/>
          <pc:sldMk cId="4136785010" sldId="357"/>
        </pc:sldMkLst>
      </pc:sldChg>
      <pc:sldChg chg="del">
        <pc:chgData name="Christel Maes" userId="7e61469a-7c21-464c-bace-a1bda262211a" providerId="ADAL" clId="{11E9AC76-C3E5-4A2F-BA5F-6172668ACDA7}" dt="2020-02-13T15:52:37.812" v="1" actId="47"/>
        <pc:sldMkLst>
          <pc:docMk/>
          <pc:sldMk cId="3345094231" sldId="358"/>
        </pc:sldMkLst>
      </pc:sldChg>
      <pc:sldChg chg="del">
        <pc:chgData name="Christel Maes" userId="7e61469a-7c21-464c-bace-a1bda262211a" providerId="ADAL" clId="{11E9AC76-C3E5-4A2F-BA5F-6172668ACDA7}" dt="2020-02-13T15:52:37.812" v="1" actId="47"/>
        <pc:sldMkLst>
          <pc:docMk/>
          <pc:sldMk cId="1848413618" sldId="359"/>
        </pc:sldMkLst>
      </pc:sldChg>
      <pc:sldChg chg="del">
        <pc:chgData name="Christel Maes" userId="7e61469a-7c21-464c-bace-a1bda262211a" providerId="ADAL" clId="{11E9AC76-C3E5-4A2F-BA5F-6172668ACDA7}" dt="2020-02-13T15:52:37.812" v="1" actId="47"/>
        <pc:sldMkLst>
          <pc:docMk/>
          <pc:sldMk cId="3064109824" sldId="360"/>
        </pc:sldMkLst>
      </pc:sldChg>
      <pc:sldChg chg="del">
        <pc:chgData name="Christel Maes" userId="7e61469a-7c21-464c-bace-a1bda262211a" providerId="ADAL" clId="{11E9AC76-C3E5-4A2F-BA5F-6172668ACDA7}" dt="2020-02-13T15:52:37.812" v="1" actId="47"/>
        <pc:sldMkLst>
          <pc:docMk/>
          <pc:sldMk cId="1107403542" sldId="361"/>
        </pc:sldMkLst>
      </pc:sldChg>
      <pc:sldChg chg="del">
        <pc:chgData name="Christel Maes" userId="7e61469a-7c21-464c-bace-a1bda262211a" providerId="ADAL" clId="{11E9AC76-C3E5-4A2F-BA5F-6172668ACDA7}" dt="2020-02-13T15:52:37.812" v="1" actId="47"/>
        <pc:sldMkLst>
          <pc:docMk/>
          <pc:sldMk cId="1831006325" sldId="362"/>
        </pc:sldMkLst>
      </pc:sldChg>
      <pc:sldChg chg="del">
        <pc:chgData name="Christel Maes" userId="7e61469a-7c21-464c-bace-a1bda262211a" providerId="ADAL" clId="{11E9AC76-C3E5-4A2F-BA5F-6172668ACDA7}" dt="2020-02-13T15:52:37.812" v="1" actId="47"/>
        <pc:sldMkLst>
          <pc:docMk/>
          <pc:sldMk cId="3689873442" sldId="363"/>
        </pc:sldMkLst>
      </pc:sldChg>
      <pc:sldChg chg="del">
        <pc:chgData name="Christel Maes" userId="7e61469a-7c21-464c-bace-a1bda262211a" providerId="ADAL" clId="{11E9AC76-C3E5-4A2F-BA5F-6172668ACDA7}" dt="2020-02-13T15:52:37.812" v="1" actId="47"/>
        <pc:sldMkLst>
          <pc:docMk/>
          <pc:sldMk cId="3324110288" sldId="364"/>
        </pc:sldMkLst>
      </pc:sldChg>
      <pc:sldChg chg="del">
        <pc:chgData name="Christel Maes" userId="7e61469a-7c21-464c-bace-a1bda262211a" providerId="ADAL" clId="{11E9AC76-C3E5-4A2F-BA5F-6172668ACDA7}" dt="2020-02-13T15:52:37.812" v="1" actId="47"/>
        <pc:sldMkLst>
          <pc:docMk/>
          <pc:sldMk cId="91678138" sldId="365"/>
        </pc:sldMkLst>
      </pc:sldChg>
      <pc:sldChg chg="del">
        <pc:chgData name="Christel Maes" userId="7e61469a-7c21-464c-bace-a1bda262211a" providerId="ADAL" clId="{11E9AC76-C3E5-4A2F-BA5F-6172668ACDA7}" dt="2020-02-13T15:52:37.812" v="1" actId="47"/>
        <pc:sldMkLst>
          <pc:docMk/>
          <pc:sldMk cId="748743706" sldId="366"/>
        </pc:sldMkLst>
      </pc:sldChg>
      <pc:sldChg chg="del">
        <pc:chgData name="Christel Maes" userId="7e61469a-7c21-464c-bace-a1bda262211a" providerId="ADAL" clId="{11E9AC76-C3E5-4A2F-BA5F-6172668ACDA7}" dt="2020-02-13T15:52:37.812" v="1" actId="47"/>
        <pc:sldMkLst>
          <pc:docMk/>
          <pc:sldMk cId="86436684" sldId="367"/>
        </pc:sldMkLst>
      </pc:sldChg>
      <pc:sldChg chg="del">
        <pc:chgData name="Christel Maes" userId="7e61469a-7c21-464c-bace-a1bda262211a" providerId="ADAL" clId="{11E9AC76-C3E5-4A2F-BA5F-6172668ACDA7}" dt="2020-02-13T15:52:37.812" v="1" actId="47"/>
        <pc:sldMkLst>
          <pc:docMk/>
          <pc:sldMk cId="3629507239" sldId="368"/>
        </pc:sldMkLst>
      </pc:sldChg>
      <pc:sldChg chg="del">
        <pc:chgData name="Christel Maes" userId="7e61469a-7c21-464c-bace-a1bda262211a" providerId="ADAL" clId="{11E9AC76-C3E5-4A2F-BA5F-6172668ACDA7}" dt="2020-02-13T15:52:37.812" v="1" actId="47"/>
        <pc:sldMkLst>
          <pc:docMk/>
          <pc:sldMk cId="3248364615" sldId="369"/>
        </pc:sldMkLst>
      </pc:sldChg>
      <pc:sldChg chg="del">
        <pc:chgData name="Christel Maes" userId="7e61469a-7c21-464c-bace-a1bda262211a" providerId="ADAL" clId="{11E9AC76-C3E5-4A2F-BA5F-6172668ACDA7}" dt="2020-02-13T15:52:37.812" v="1" actId="47"/>
        <pc:sldMkLst>
          <pc:docMk/>
          <pc:sldMk cId="2951010051" sldId="370"/>
        </pc:sldMkLst>
      </pc:sldChg>
      <pc:sldChg chg="del">
        <pc:chgData name="Christel Maes" userId="7e61469a-7c21-464c-bace-a1bda262211a" providerId="ADAL" clId="{11E9AC76-C3E5-4A2F-BA5F-6172668ACDA7}" dt="2020-02-13T15:52:37.812" v="1" actId="47"/>
        <pc:sldMkLst>
          <pc:docMk/>
          <pc:sldMk cId="3100576318" sldId="371"/>
        </pc:sldMkLst>
      </pc:sldChg>
      <pc:sldChg chg="del">
        <pc:chgData name="Christel Maes" userId="7e61469a-7c21-464c-bace-a1bda262211a" providerId="ADAL" clId="{11E9AC76-C3E5-4A2F-BA5F-6172668ACDA7}" dt="2020-02-13T15:52:37.812" v="1" actId="47"/>
        <pc:sldMkLst>
          <pc:docMk/>
          <pc:sldMk cId="516730407" sldId="372"/>
        </pc:sldMkLst>
      </pc:sldChg>
      <pc:sldChg chg="del">
        <pc:chgData name="Christel Maes" userId="7e61469a-7c21-464c-bace-a1bda262211a" providerId="ADAL" clId="{11E9AC76-C3E5-4A2F-BA5F-6172668ACDA7}" dt="2020-02-13T15:52:37.812" v="1" actId="47"/>
        <pc:sldMkLst>
          <pc:docMk/>
          <pc:sldMk cId="2998353248" sldId="373"/>
        </pc:sldMkLst>
      </pc:sldChg>
      <pc:sldChg chg="del">
        <pc:chgData name="Christel Maes" userId="7e61469a-7c21-464c-bace-a1bda262211a" providerId="ADAL" clId="{11E9AC76-C3E5-4A2F-BA5F-6172668ACDA7}" dt="2020-02-13T15:52:37.812" v="1" actId="47"/>
        <pc:sldMkLst>
          <pc:docMk/>
          <pc:sldMk cId="3037424715" sldId="374"/>
        </pc:sldMkLst>
      </pc:sldChg>
      <pc:sldChg chg="del">
        <pc:chgData name="Christel Maes" userId="7e61469a-7c21-464c-bace-a1bda262211a" providerId="ADAL" clId="{11E9AC76-C3E5-4A2F-BA5F-6172668ACDA7}" dt="2020-02-13T15:52:37.812" v="1" actId="47"/>
        <pc:sldMkLst>
          <pc:docMk/>
          <pc:sldMk cId="370688825" sldId="375"/>
        </pc:sldMkLst>
      </pc:sldChg>
      <pc:sldChg chg="del">
        <pc:chgData name="Christel Maes" userId="7e61469a-7c21-464c-bace-a1bda262211a" providerId="ADAL" clId="{11E9AC76-C3E5-4A2F-BA5F-6172668ACDA7}" dt="2020-02-13T15:52:37.812" v="1" actId="47"/>
        <pc:sldMkLst>
          <pc:docMk/>
          <pc:sldMk cId="1593611673" sldId="376"/>
        </pc:sldMkLst>
      </pc:sldChg>
      <pc:sldChg chg="del">
        <pc:chgData name="Christel Maes" userId="7e61469a-7c21-464c-bace-a1bda262211a" providerId="ADAL" clId="{11E9AC76-C3E5-4A2F-BA5F-6172668ACDA7}" dt="2020-02-13T15:52:37.812" v="1" actId="47"/>
        <pc:sldMkLst>
          <pc:docMk/>
          <pc:sldMk cId="3383447715" sldId="377"/>
        </pc:sldMkLst>
      </pc:sldChg>
      <pc:sldChg chg="del">
        <pc:chgData name="Christel Maes" userId="7e61469a-7c21-464c-bace-a1bda262211a" providerId="ADAL" clId="{11E9AC76-C3E5-4A2F-BA5F-6172668ACDA7}" dt="2020-02-13T15:52:37.812" v="1" actId="47"/>
        <pc:sldMkLst>
          <pc:docMk/>
          <pc:sldMk cId="2331350841" sldId="378"/>
        </pc:sldMkLst>
      </pc:sldChg>
      <pc:sldChg chg="del">
        <pc:chgData name="Christel Maes" userId="7e61469a-7c21-464c-bace-a1bda262211a" providerId="ADAL" clId="{11E9AC76-C3E5-4A2F-BA5F-6172668ACDA7}" dt="2020-02-13T15:52:37.812" v="1" actId="47"/>
        <pc:sldMkLst>
          <pc:docMk/>
          <pc:sldMk cId="1254915660" sldId="379"/>
        </pc:sldMkLst>
      </pc:sldChg>
      <pc:sldChg chg="del">
        <pc:chgData name="Christel Maes" userId="7e61469a-7c21-464c-bace-a1bda262211a" providerId="ADAL" clId="{11E9AC76-C3E5-4A2F-BA5F-6172668ACDA7}" dt="2020-02-13T15:52:37.812" v="1" actId="47"/>
        <pc:sldMkLst>
          <pc:docMk/>
          <pc:sldMk cId="4212797311" sldId="380"/>
        </pc:sldMkLst>
      </pc:sldChg>
      <pc:sldChg chg="del">
        <pc:chgData name="Christel Maes" userId="7e61469a-7c21-464c-bace-a1bda262211a" providerId="ADAL" clId="{11E9AC76-C3E5-4A2F-BA5F-6172668ACDA7}" dt="2020-02-13T15:52:37.812" v="1" actId="47"/>
        <pc:sldMkLst>
          <pc:docMk/>
          <pc:sldMk cId="1566779199" sldId="381"/>
        </pc:sldMkLst>
      </pc:sldChg>
      <pc:sldChg chg="del">
        <pc:chgData name="Christel Maes" userId="7e61469a-7c21-464c-bace-a1bda262211a" providerId="ADAL" clId="{11E9AC76-C3E5-4A2F-BA5F-6172668ACDA7}" dt="2020-02-13T15:52:37.812" v="1" actId="47"/>
        <pc:sldMkLst>
          <pc:docMk/>
          <pc:sldMk cId="1166803639" sldId="382"/>
        </pc:sldMkLst>
      </pc:sldChg>
      <pc:sldChg chg="del">
        <pc:chgData name="Christel Maes" userId="7e61469a-7c21-464c-bace-a1bda262211a" providerId="ADAL" clId="{11E9AC76-C3E5-4A2F-BA5F-6172668ACDA7}" dt="2020-02-13T15:52:37.812" v="1" actId="47"/>
        <pc:sldMkLst>
          <pc:docMk/>
          <pc:sldMk cId="1087261940" sldId="383"/>
        </pc:sldMkLst>
      </pc:sldChg>
      <pc:sldChg chg="del">
        <pc:chgData name="Christel Maes" userId="7e61469a-7c21-464c-bace-a1bda262211a" providerId="ADAL" clId="{11E9AC76-C3E5-4A2F-BA5F-6172668ACDA7}" dt="2020-02-13T15:52:37.812" v="1" actId="47"/>
        <pc:sldMkLst>
          <pc:docMk/>
          <pc:sldMk cId="3318822371" sldId="384"/>
        </pc:sldMkLst>
      </pc:sldChg>
      <pc:sldChg chg="del">
        <pc:chgData name="Christel Maes" userId="7e61469a-7c21-464c-bace-a1bda262211a" providerId="ADAL" clId="{11E9AC76-C3E5-4A2F-BA5F-6172668ACDA7}" dt="2020-02-13T15:52:37.812" v="1" actId="47"/>
        <pc:sldMkLst>
          <pc:docMk/>
          <pc:sldMk cId="893941719" sldId="385"/>
        </pc:sldMkLst>
      </pc:sldChg>
      <pc:sldChg chg="del">
        <pc:chgData name="Christel Maes" userId="7e61469a-7c21-464c-bace-a1bda262211a" providerId="ADAL" clId="{11E9AC76-C3E5-4A2F-BA5F-6172668ACDA7}" dt="2020-02-13T15:52:37.812" v="1" actId="47"/>
        <pc:sldMkLst>
          <pc:docMk/>
          <pc:sldMk cId="2505551138" sldId="386"/>
        </pc:sldMkLst>
      </pc:sldChg>
      <pc:sldChg chg="del">
        <pc:chgData name="Christel Maes" userId="7e61469a-7c21-464c-bace-a1bda262211a" providerId="ADAL" clId="{11E9AC76-C3E5-4A2F-BA5F-6172668ACDA7}" dt="2020-02-13T15:52:37.812" v="1" actId="47"/>
        <pc:sldMkLst>
          <pc:docMk/>
          <pc:sldMk cId="4287158562" sldId="387"/>
        </pc:sldMkLst>
      </pc:sldChg>
      <pc:sldChg chg="del">
        <pc:chgData name="Christel Maes" userId="7e61469a-7c21-464c-bace-a1bda262211a" providerId="ADAL" clId="{11E9AC76-C3E5-4A2F-BA5F-6172668ACDA7}" dt="2020-02-13T15:52:37.812" v="1" actId="47"/>
        <pc:sldMkLst>
          <pc:docMk/>
          <pc:sldMk cId="1999447413" sldId="388"/>
        </pc:sldMkLst>
      </pc:sldChg>
      <pc:sldChg chg="del">
        <pc:chgData name="Christel Maes" userId="7e61469a-7c21-464c-bace-a1bda262211a" providerId="ADAL" clId="{11E9AC76-C3E5-4A2F-BA5F-6172668ACDA7}" dt="2020-02-13T15:52:37.812" v="1" actId="47"/>
        <pc:sldMkLst>
          <pc:docMk/>
          <pc:sldMk cId="1616033037" sldId="389"/>
        </pc:sldMkLst>
      </pc:sldChg>
      <pc:sldChg chg="del">
        <pc:chgData name="Christel Maes" userId="7e61469a-7c21-464c-bace-a1bda262211a" providerId="ADAL" clId="{11E9AC76-C3E5-4A2F-BA5F-6172668ACDA7}" dt="2020-02-13T15:52:37.812" v="1" actId="47"/>
        <pc:sldMkLst>
          <pc:docMk/>
          <pc:sldMk cId="4182809745" sldId="390"/>
        </pc:sldMkLst>
      </pc:sldChg>
      <pc:sldChg chg="del">
        <pc:chgData name="Christel Maes" userId="7e61469a-7c21-464c-bace-a1bda262211a" providerId="ADAL" clId="{11E9AC76-C3E5-4A2F-BA5F-6172668ACDA7}" dt="2020-02-13T15:52:37.812" v="1" actId="47"/>
        <pc:sldMkLst>
          <pc:docMk/>
          <pc:sldMk cId="3221931466" sldId="391"/>
        </pc:sldMkLst>
      </pc:sldChg>
      <pc:sldChg chg="del">
        <pc:chgData name="Christel Maes" userId="7e61469a-7c21-464c-bace-a1bda262211a" providerId="ADAL" clId="{11E9AC76-C3E5-4A2F-BA5F-6172668ACDA7}" dt="2020-02-13T15:52:37.812" v="1" actId="47"/>
        <pc:sldMkLst>
          <pc:docMk/>
          <pc:sldMk cId="803592390" sldId="392"/>
        </pc:sldMkLst>
      </pc:sldChg>
      <pc:sldChg chg="del">
        <pc:chgData name="Christel Maes" userId="7e61469a-7c21-464c-bace-a1bda262211a" providerId="ADAL" clId="{11E9AC76-C3E5-4A2F-BA5F-6172668ACDA7}" dt="2020-02-13T15:52:37.812" v="1" actId="47"/>
        <pc:sldMkLst>
          <pc:docMk/>
          <pc:sldMk cId="1020751144" sldId="393"/>
        </pc:sldMkLst>
      </pc:sldChg>
      <pc:sldChg chg="del">
        <pc:chgData name="Christel Maes" userId="7e61469a-7c21-464c-bace-a1bda262211a" providerId="ADAL" clId="{11E9AC76-C3E5-4A2F-BA5F-6172668ACDA7}" dt="2020-02-13T15:52:37.812" v="1" actId="47"/>
        <pc:sldMkLst>
          <pc:docMk/>
          <pc:sldMk cId="2123403007" sldId="394"/>
        </pc:sldMkLst>
      </pc:sldChg>
      <pc:sldChg chg="del">
        <pc:chgData name="Christel Maes" userId="7e61469a-7c21-464c-bace-a1bda262211a" providerId="ADAL" clId="{11E9AC76-C3E5-4A2F-BA5F-6172668ACDA7}" dt="2020-02-13T15:52:37.812" v="1" actId="47"/>
        <pc:sldMkLst>
          <pc:docMk/>
          <pc:sldMk cId="1725756798" sldId="395"/>
        </pc:sldMkLst>
      </pc:sldChg>
      <pc:sldChg chg="del">
        <pc:chgData name="Christel Maes" userId="7e61469a-7c21-464c-bace-a1bda262211a" providerId="ADAL" clId="{11E9AC76-C3E5-4A2F-BA5F-6172668ACDA7}" dt="2020-02-13T15:52:37.812" v="1" actId="47"/>
        <pc:sldMkLst>
          <pc:docMk/>
          <pc:sldMk cId="3410206391" sldId="396"/>
        </pc:sldMkLst>
      </pc:sldChg>
      <pc:sldChg chg="del">
        <pc:chgData name="Christel Maes" userId="7e61469a-7c21-464c-bace-a1bda262211a" providerId="ADAL" clId="{11E9AC76-C3E5-4A2F-BA5F-6172668ACDA7}" dt="2020-02-13T15:52:37.812" v="1" actId="47"/>
        <pc:sldMkLst>
          <pc:docMk/>
          <pc:sldMk cId="72634776" sldId="397"/>
        </pc:sldMkLst>
      </pc:sldChg>
      <pc:sldChg chg="del">
        <pc:chgData name="Christel Maes" userId="7e61469a-7c21-464c-bace-a1bda262211a" providerId="ADAL" clId="{11E9AC76-C3E5-4A2F-BA5F-6172668ACDA7}" dt="2020-02-13T15:52:37.812" v="1" actId="47"/>
        <pc:sldMkLst>
          <pc:docMk/>
          <pc:sldMk cId="1695146199" sldId="398"/>
        </pc:sldMkLst>
      </pc:sldChg>
      <pc:sldChg chg="del">
        <pc:chgData name="Christel Maes" userId="7e61469a-7c21-464c-bace-a1bda262211a" providerId="ADAL" clId="{11E9AC76-C3E5-4A2F-BA5F-6172668ACDA7}" dt="2020-02-13T15:52:37.812" v="1" actId="47"/>
        <pc:sldMkLst>
          <pc:docMk/>
          <pc:sldMk cId="336358061" sldId="399"/>
        </pc:sldMkLst>
      </pc:sldChg>
      <pc:sldChg chg="del">
        <pc:chgData name="Christel Maes" userId="7e61469a-7c21-464c-bace-a1bda262211a" providerId="ADAL" clId="{11E9AC76-C3E5-4A2F-BA5F-6172668ACDA7}" dt="2020-02-13T15:52:37.812" v="1" actId="47"/>
        <pc:sldMkLst>
          <pc:docMk/>
          <pc:sldMk cId="582579784" sldId="400"/>
        </pc:sldMkLst>
      </pc:sldChg>
      <pc:sldChg chg="del">
        <pc:chgData name="Christel Maes" userId="7e61469a-7c21-464c-bace-a1bda262211a" providerId="ADAL" clId="{11E9AC76-C3E5-4A2F-BA5F-6172668ACDA7}" dt="2020-02-13T15:52:37.812" v="1" actId="47"/>
        <pc:sldMkLst>
          <pc:docMk/>
          <pc:sldMk cId="150046510" sldId="401"/>
        </pc:sldMkLst>
      </pc:sldChg>
      <pc:sldChg chg="del">
        <pc:chgData name="Christel Maes" userId="7e61469a-7c21-464c-bace-a1bda262211a" providerId="ADAL" clId="{11E9AC76-C3E5-4A2F-BA5F-6172668ACDA7}" dt="2020-02-13T15:52:37.812" v="1" actId="47"/>
        <pc:sldMkLst>
          <pc:docMk/>
          <pc:sldMk cId="1456187511" sldId="402"/>
        </pc:sldMkLst>
      </pc:sldChg>
      <pc:sldChg chg="del">
        <pc:chgData name="Christel Maes" userId="7e61469a-7c21-464c-bace-a1bda262211a" providerId="ADAL" clId="{11E9AC76-C3E5-4A2F-BA5F-6172668ACDA7}" dt="2020-02-13T15:52:37.812" v="1" actId="47"/>
        <pc:sldMkLst>
          <pc:docMk/>
          <pc:sldMk cId="2026055494" sldId="403"/>
        </pc:sldMkLst>
      </pc:sldChg>
      <pc:sldChg chg="del">
        <pc:chgData name="Christel Maes" userId="7e61469a-7c21-464c-bace-a1bda262211a" providerId="ADAL" clId="{11E9AC76-C3E5-4A2F-BA5F-6172668ACDA7}" dt="2020-02-13T15:52:37.812" v="1" actId="47"/>
        <pc:sldMkLst>
          <pc:docMk/>
          <pc:sldMk cId="1682296062" sldId="404"/>
        </pc:sldMkLst>
      </pc:sldChg>
      <pc:sldChg chg="del">
        <pc:chgData name="Christel Maes" userId="7e61469a-7c21-464c-bace-a1bda262211a" providerId="ADAL" clId="{11E9AC76-C3E5-4A2F-BA5F-6172668ACDA7}" dt="2020-02-13T15:52:37.812" v="1" actId="47"/>
        <pc:sldMkLst>
          <pc:docMk/>
          <pc:sldMk cId="1242255682" sldId="405"/>
        </pc:sldMkLst>
      </pc:sldChg>
      <pc:sldChg chg="del">
        <pc:chgData name="Christel Maes" userId="7e61469a-7c21-464c-bace-a1bda262211a" providerId="ADAL" clId="{11E9AC76-C3E5-4A2F-BA5F-6172668ACDA7}" dt="2020-02-13T15:52:37.812" v="1" actId="47"/>
        <pc:sldMkLst>
          <pc:docMk/>
          <pc:sldMk cId="381192279" sldId="406"/>
        </pc:sldMkLst>
      </pc:sldChg>
      <pc:sldChg chg="del">
        <pc:chgData name="Christel Maes" userId="7e61469a-7c21-464c-bace-a1bda262211a" providerId="ADAL" clId="{11E9AC76-C3E5-4A2F-BA5F-6172668ACDA7}" dt="2020-02-13T15:52:37.812" v="1" actId="47"/>
        <pc:sldMkLst>
          <pc:docMk/>
          <pc:sldMk cId="908991994" sldId="407"/>
        </pc:sldMkLst>
      </pc:sldChg>
      <pc:sldChg chg="del">
        <pc:chgData name="Christel Maes" userId="7e61469a-7c21-464c-bace-a1bda262211a" providerId="ADAL" clId="{11E9AC76-C3E5-4A2F-BA5F-6172668ACDA7}" dt="2020-02-13T15:52:37.812" v="1" actId="47"/>
        <pc:sldMkLst>
          <pc:docMk/>
          <pc:sldMk cId="1515343629" sldId="408"/>
        </pc:sldMkLst>
      </pc:sldChg>
      <pc:sldChg chg="del">
        <pc:chgData name="Christel Maes" userId="7e61469a-7c21-464c-bace-a1bda262211a" providerId="ADAL" clId="{11E9AC76-C3E5-4A2F-BA5F-6172668ACDA7}" dt="2020-02-13T15:52:37.812" v="1" actId="47"/>
        <pc:sldMkLst>
          <pc:docMk/>
          <pc:sldMk cId="849228038" sldId="409"/>
        </pc:sldMkLst>
      </pc:sldChg>
      <pc:sldChg chg="del">
        <pc:chgData name="Christel Maes" userId="7e61469a-7c21-464c-bace-a1bda262211a" providerId="ADAL" clId="{11E9AC76-C3E5-4A2F-BA5F-6172668ACDA7}" dt="2020-02-13T15:52:37.812" v="1" actId="47"/>
        <pc:sldMkLst>
          <pc:docMk/>
          <pc:sldMk cId="1841263431" sldId="410"/>
        </pc:sldMkLst>
      </pc:sldChg>
      <pc:sldChg chg="del">
        <pc:chgData name="Christel Maes" userId="7e61469a-7c21-464c-bace-a1bda262211a" providerId="ADAL" clId="{11E9AC76-C3E5-4A2F-BA5F-6172668ACDA7}" dt="2020-02-13T15:52:37.812" v="1" actId="47"/>
        <pc:sldMkLst>
          <pc:docMk/>
          <pc:sldMk cId="3349740050" sldId="411"/>
        </pc:sldMkLst>
      </pc:sldChg>
      <pc:sldChg chg="del">
        <pc:chgData name="Christel Maes" userId="7e61469a-7c21-464c-bace-a1bda262211a" providerId="ADAL" clId="{11E9AC76-C3E5-4A2F-BA5F-6172668ACDA7}" dt="2020-02-13T15:52:37.812" v="1" actId="47"/>
        <pc:sldMkLst>
          <pc:docMk/>
          <pc:sldMk cId="1520487891" sldId="412"/>
        </pc:sldMkLst>
      </pc:sldChg>
      <pc:sldChg chg="del">
        <pc:chgData name="Christel Maes" userId="7e61469a-7c21-464c-bace-a1bda262211a" providerId="ADAL" clId="{11E9AC76-C3E5-4A2F-BA5F-6172668ACDA7}" dt="2020-02-13T15:52:37.812" v="1" actId="47"/>
        <pc:sldMkLst>
          <pc:docMk/>
          <pc:sldMk cId="3854847980" sldId="413"/>
        </pc:sldMkLst>
      </pc:sldChg>
      <pc:sldChg chg="del">
        <pc:chgData name="Christel Maes" userId="7e61469a-7c21-464c-bace-a1bda262211a" providerId="ADAL" clId="{11E9AC76-C3E5-4A2F-BA5F-6172668ACDA7}" dt="2020-02-13T15:52:37.812" v="1" actId="47"/>
        <pc:sldMkLst>
          <pc:docMk/>
          <pc:sldMk cId="3480970570" sldId="414"/>
        </pc:sldMkLst>
      </pc:sldChg>
      <pc:sldChg chg="del">
        <pc:chgData name="Christel Maes" userId="7e61469a-7c21-464c-bace-a1bda262211a" providerId="ADAL" clId="{11E9AC76-C3E5-4A2F-BA5F-6172668ACDA7}" dt="2020-02-13T15:52:37.812" v="1" actId="47"/>
        <pc:sldMkLst>
          <pc:docMk/>
          <pc:sldMk cId="196390062" sldId="415"/>
        </pc:sldMkLst>
      </pc:sldChg>
      <pc:sldChg chg="del">
        <pc:chgData name="Christel Maes" userId="7e61469a-7c21-464c-bace-a1bda262211a" providerId="ADAL" clId="{11E9AC76-C3E5-4A2F-BA5F-6172668ACDA7}" dt="2020-02-13T15:52:37.812" v="1" actId="47"/>
        <pc:sldMkLst>
          <pc:docMk/>
          <pc:sldMk cId="3982574100" sldId="416"/>
        </pc:sldMkLst>
      </pc:sldChg>
      <pc:sldChg chg="del">
        <pc:chgData name="Christel Maes" userId="7e61469a-7c21-464c-bace-a1bda262211a" providerId="ADAL" clId="{11E9AC76-C3E5-4A2F-BA5F-6172668ACDA7}" dt="2020-02-13T15:52:37.812" v="1" actId="47"/>
        <pc:sldMkLst>
          <pc:docMk/>
          <pc:sldMk cId="3105006182" sldId="417"/>
        </pc:sldMkLst>
      </pc:sldChg>
      <pc:sldChg chg="del">
        <pc:chgData name="Christel Maes" userId="7e61469a-7c21-464c-bace-a1bda262211a" providerId="ADAL" clId="{11E9AC76-C3E5-4A2F-BA5F-6172668ACDA7}" dt="2020-02-13T15:52:37.812" v="1" actId="47"/>
        <pc:sldMkLst>
          <pc:docMk/>
          <pc:sldMk cId="3167971348" sldId="418"/>
        </pc:sldMkLst>
      </pc:sldChg>
      <pc:sldChg chg="del">
        <pc:chgData name="Christel Maes" userId="7e61469a-7c21-464c-bace-a1bda262211a" providerId="ADAL" clId="{11E9AC76-C3E5-4A2F-BA5F-6172668ACDA7}" dt="2020-02-13T15:52:37.812" v="1" actId="47"/>
        <pc:sldMkLst>
          <pc:docMk/>
          <pc:sldMk cId="2378511427" sldId="419"/>
        </pc:sldMkLst>
      </pc:sldChg>
      <pc:sldChg chg="del">
        <pc:chgData name="Christel Maes" userId="7e61469a-7c21-464c-bace-a1bda262211a" providerId="ADAL" clId="{11E9AC76-C3E5-4A2F-BA5F-6172668ACDA7}" dt="2020-02-13T15:52:37.812" v="1" actId="47"/>
        <pc:sldMkLst>
          <pc:docMk/>
          <pc:sldMk cId="186737167" sldId="420"/>
        </pc:sldMkLst>
      </pc:sldChg>
      <pc:sldChg chg="del">
        <pc:chgData name="Christel Maes" userId="7e61469a-7c21-464c-bace-a1bda262211a" providerId="ADAL" clId="{11E9AC76-C3E5-4A2F-BA5F-6172668ACDA7}" dt="2020-02-13T15:52:37.812" v="1" actId="47"/>
        <pc:sldMkLst>
          <pc:docMk/>
          <pc:sldMk cId="95761461" sldId="421"/>
        </pc:sldMkLst>
      </pc:sldChg>
      <pc:sldChg chg="del">
        <pc:chgData name="Christel Maes" userId="7e61469a-7c21-464c-bace-a1bda262211a" providerId="ADAL" clId="{11E9AC76-C3E5-4A2F-BA5F-6172668ACDA7}" dt="2020-02-13T15:52:37.812" v="1" actId="47"/>
        <pc:sldMkLst>
          <pc:docMk/>
          <pc:sldMk cId="1380650295" sldId="422"/>
        </pc:sldMkLst>
      </pc:sldChg>
      <pc:sldChg chg="del">
        <pc:chgData name="Christel Maes" userId="7e61469a-7c21-464c-bace-a1bda262211a" providerId="ADAL" clId="{11E9AC76-C3E5-4A2F-BA5F-6172668ACDA7}" dt="2020-02-13T15:52:37.812" v="1" actId="47"/>
        <pc:sldMkLst>
          <pc:docMk/>
          <pc:sldMk cId="2174993830" sldId="423"/>
        </pc:sldMkLst>
      </pc:sldChg>
      <pc:sldChg chg="del">
        <pc:chgData name="Christel Maes" userId="7e61469a-7c21-464c-bace-a1bda262211a" providerId="ADAL" clId="{11E9AC76-C3E5-4A2F-BA5F-6172668ACDA7}" dt="2020-02-13T15:52:37.812" v="1" actId="47"/>
        <pc:sldMkLst>
          <pc:docMk/>
          <pc:sldMk cId="2777295993" sldId="424"/>
        </pc:sldMkLst>
      </pc:sldChg>
    </pc:docChg>
  </pc:docChgLst>
  <pc:docChgLst>
    <pc:chgData name="Hans Bartholomeus" userId="fdad893c-ea0f-4e18-a760-ac9a83339ccd" providerId="ADAL" clId="{CAF9197F-D4FA-4C5D-97A8-C2C67C86C09B}"/>
    <pc:docChg chg="modSld">
      <pc:chgData name="Hans Bartholomeus" userId="fdad893c-ea0f-4e18-a760-ac9a83339ccd" providerId="ADAL" clId="{CAF9197F-D4FA-4C5D-97A8-C2C67C86C09B}" dt="2020-09-18T09:45:26.866" v="0"/>
      <pc:docMkLst>
        <pc:docMk/>
      </pc:docMkLst>
      <pc:sldChg chg="modSp mod">
        <pc:chgData name="Hans Bartholomeus" userId="fdad893c-ea0f-4e18-a760-ac9a83339ccd" providerId="ADAL" clId="{CAF9197F-D4FA-4C5D-97A8-C2C67C86C09B}" dt="2020-09-18T09:45:26.866" v="0"/>
        <pc:sldMkLst>
          <pc:docMk/>
          <pc:sldMk cId="2208920561" sldId="306"/>
        </pc:sldMkLst>
        <pc:spChg chg="mod">
          <ac:chgData name="Hans Bartholomeus" userId="fdad893c-ea0f-4e18-a760-ac9a83339ccd" providerId="ADAL" clId="{CAF9197F-D4FA-4C5D-97A8-C2C67C86C09B}" dt="2020-09-18T09:45:26.866" v="0"/>
          <ac:spMkLst>
            <pc:docMk/>
            <pc:sldMk cId="2208920561" sldId="306"/>
            <ac:spMk id="3" creationId="{00000000-0000-0000-0000-000000000000}"/>
          </ac:spMkLst>
        </pc:spChg>
      </pc:sldChg>
    </pc:docChg>
  </pc:docChgLst>
  <pc:docChgLst>
    <pc:chgData name="Tinne Van Echelpoel" userId="46798032-b7e2-4f2e-95a1-1606ec8c5d9a" providerId="ADAL" clId="{D885EFDB-4256-44A1-B446-8208F85F5485}"/>
    <pc:docChg chg="addSld modSld">
      <pc:chgData name="Tinne Van Echelpoel" userId="46798032-b7e2-4f2e-95a1-1606ec8c5d9a" providerId="ADAL" clId="{D885EFDB-4256-44A1-B446-8208F85F5485}" dt="2021-08-23T09:02:58.831" v="4" actId="1076"/>
      <pc:docMkLst>
        <pc:docMk/>
      </pc:docMkLst>
      <pc:sldChg chg="addSp modSp mod">
        <pc:chgData name="Tinne Van Echelpoel" userId="46798032-b7e2-4f2e-95a1-1606ec8c5d9a" providerId="ADAL" clId="{D885EFDB-4256-44A1-B446-8208F85F5485}" dt="2021-08-23T09:02:58.831" v="4" actId="1076"/>
        <pc:sldMkLst>
          <pc:docMk/>
          <pc:sldMk cId="3707028608" sldId="280"/>
        </pc:sldMkLst>
        <pc:spChg chg="add mod">
          <ac:chgData name="Tinne Van Echelpoel" userId="46798032-b7e2-4f2e-95a1-1606ec8c5d9a" providerId="ADAL" clId="{D885EFDB-4256-44A1-B446-8208F85F5485}" dt="2021-08-23T09:02:56.143" v="3" actId="1076"/>
          <ac:spMkLst>
            <pc:docMk/>
            <pc:sldMk cId="3707028608" sldId="280"/>
            <ac:spMk id="23" creationId="{3D881FB3-61FF-4D31-BC4A-84D84E934E79}"/>
          </ac:spMkLst>
        </pc:spChg>
        <pc:picChg chg="mod">
          <ac:chgData name="Tinne Van Echelpoel" userId="46798032-b7e2-4f2e-95a1-1606ec8c5d9a" providerId="ADAL" clId="{D885EFDB-4256-44A1-B446-8208F85F5485}" dt="2021-08-23T09:02:58.831" v="4" actId="1076"/>
          <ac:picMkLst>
            <pc:docMk/>
            <pc:sldMk cId="3707028608" sldId="280"/>
            <ac:picMk id="8" creationId="{933D8F73-6138-498A-BDF5-13DA7992B767}"/>
          </ac:picMkLst>
        </pc:picChg>
      </pc:sldChg>
      <pc:sldChg chg="addSp modSp add">
        <pc:chgData name="Tinne Van Echelpoel" userId="46798032-b7e2-4f2e-95a1-1606ec8c5d9a" providerId="ADAL" clId="{D885EFDB-4256-44A1-B446-8208F85F5485}" dt="2021-08-23T08:53:07.934" v="1"/>
        <pc:sldMkLst>
          <pc:docMk/>
          <pc:sldMk cId="1262788087" sldId="317"/>
        </pc:sldMkLst>
        <pc:picChg chg="add mod">
          <ac:chgData name="Tinne Van Echelpoel" userId="46798032-b7e2-4f2e-95a1-1606ec8c5d9a" providerId="ADAL" clId="{D885EFDB-4256-44A1-B446-8208F85F5485}" dt="2021-08-23T08:53:07.934" v="1"/>
          <ac:picMkLst>
            <pc:docMk/>
            <pc:sldMk cId="1262788087" sldId="317"/>
            <ac:picMk id="5" creationId="{42430ED2-2C35-45E3-813C-655EA3D51B9C}"/>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a:extLst>
              <a:ext uri="{FF2B5EF4-FFF2-40B4-BE49-F238E27FC236}">
                <a16:creationId xmlns:a16="http://schemas.microsoft.com/office/drawing/2014/main" id="{CF443226-E9FA-4009-BBB5-4E5E237B044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a:extLst>
              <a:ext uri="{FF2B5EF4-FFF2-40B4-BE49-F238E27FC236}">
                <a16:creationId xmlns:a16="http://schemas.microsoft.com/office/drawing/2014/main" id="{09910BF9-BC8A-4B24-9330-67EAC1E9747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5E4F5CE-CB34-4A0C-9595-867A2C0DB20E}" type="datetimeFigureOut">
              <a:rPr lang="nl-BE" smtClean="0"/>
              <a:t>6/09/2021</a:t>
            </a:fld>
            <a:endParaRPr lang="nl-BE"/>
          </a:p>
        </p:txBody>
      </p:sp>
      <p:sp>
        <p:nvSpPr>
          <p:cNvPr id="4" name="Tijdelijke aanduiding voor voettekst 3">
            <a:extLst>
              <a:ext uri="{FF2B5EF4-FFF2-40B4-BE49-F238E27FC236}">
                <a16:creationId xmlns:a16="http://schemas.microsoft.com/office/drawing/2014/main" id="{DD8A7516-5705-4629-A699-3DF8CFBEECA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5" name="Tijdelijke aanduiding voor dianummer 4">
            <a:extLst>
              <a:ext uri="{FF2B5EF4-FFF2-40B4-BE49-F238E27FC236}">
                <a16:creationId xmlns:a16="http://schemas.microsoft.com/office/drawing/2014/main" id="{24C8A117-749A-4619-8630-3F24E93BDE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CABF38-3E8C-439D-9643-BC9C6AAC1984}" type="slidenum">
              <a:rPr lang="nl-BE" smtClean="0"/>
              <a:t>‹#›</a:t>
            </a:fld>
            <a:endParaRPr lang="nl-BE"/>
          </a:p>
        </p:txBody>
      </p:sp>
    </p:spTree>
    <p:extLst>
      <p:ext uri="{BB962C8B-B14F-4D97-AF65-F5344CB8AC3E}">
        <p14:creationId xmlns:p14="http://schemas.microsoft.com/office/powerpoint/2010/main" val="398766973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4a>
</file>

<file path=ppt/media/media41.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53584B-980D-4F7D-BA36-682FCDF648BB}" type="datetimeFigureOut">
              <a:rPr lang="nl-BE" smtClean="0"/>
              <a:t>6/09/2021</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Editing the text style of the model</a:t>
            </a:r>
          </a:p>
          <a:p>
            <a:pPr lvl="1"/>
            <a:r>
              <a:rPr lang="nl-NL"/>
              <a:t>Second tier</a:t>
            </a:r>
          </a:p>
          <a:p>
            <a:pPr lvl="2"/>
            <a:r>
              <a:rPr lang="nl-NL"/>
              <a:t>Third level</a:t>
            </a:r>
          </a:p>
          <a:p>
            <a:pPr lvl="3"/>
            <a:r>
              <a:rPr lang="nl-NL"/>
              <a:t>Fourth level</a:t>
            </a:r>
          </a:p>
          <a:p>
            <a:pPr lvl="4"/>
            <a:r>
              <a:rPr lang="nl-NL"/>
              <a:t>Fifth level</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1A7F70-BA74-4B93-A504-6802F0D0CD34}" type="slidenum">
              <a:rPr lang="nl-BE" smtClean="0"/>
              <a:t>‹#›</a:t>
            </a:fld>
            <a:endParaRPr lang="nl-BE"/>
          </a:p>
        </p:txBody>
      </p:sp>
    </p:spTree>
    <p:extLst>
      <p:ext uri="{BB962C8B-B14F-4D97-AF65-F5344CB8AC3E}">
        <p14:creationId xmlns:p14="http://schemas.microsoft.com/office/powerpoint/2010/main" val="41721904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first chapter of Python, we define the first building block of programming, the sequence</a:t>
            </a:r>
          </a:p>
        </p:txBody>
      </p:sp>
      <p:sp>
        <p:nvSpPr>
          <p:cNvPr id="4" name="Slide Number Placeholder 3"/>
          <p:cNvSpPr>
            <a:spLocks noGrp="1"/>
          </p:cNvSpPr>
          <p:nvPr>
            <p:ph type="sldNum" sz="quarter" idx="5"/>
          </p:nvPr>
        </p:nvSpPr>
        <p:spPr/>
        <p:txBody>
          <a:bodyPr/>
          <a:lstStyle/>
          <a:p>
            <a:fld id="{2F1A7F70-BA74-4B93-A504-6802F0D0CD34}" type="slidenum">
              <a:rPr lang="nl-BE" smtClean="0"/>
              <a:t>1</a:t>
            </a:fld>
            <a:endParaRPr lang="nl-BE"/>
          </a:p>
        </p:txBody>
      </p:sp>
    </p:spTree>
    <p:extLst>
      <p:ext uri="{BB962C8B-B14F-4D97-AF65-F5344CB8AC3E}">
        <p14:creationId xmlns:p14="http://schemas.microsoft.com/office/powerpoint/2010/main" val="2107460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Why do we teach Python in our program? Python is useful for all our pillars such as Application Development, Cloud and Cyber Security, Artificial Intelligence and Internet of Things. In the second year of our program you will have to chose a specific pillar. We program the Raspberry PI and we can built AI and Machine Learning Tools using Python.</a:t>
            </a:r>
          </a:p>
          <a:p>
            <a:endParaRPr lang="en-GB" dirty="0"/>
          </a:p>
        </p:txBody>
      </p:sp>
      <p:sp>
        <p:nvSpPr>
          <p:cNvPr id="4" name="Slide Number Placeholder 3"/>
          <p:cNvSpPr>
            <a:spLocks noGrp="1"/>
          </p:cNvSpPr>
          <p:nvPr>
            <p:ph type="sldNum" sz="quarter" idx="5"/>
          </p:nvPr>
        </p:nvSpPr>
        <p:spPr/>
        <p:txBody>
          <a:bodyPr/>
          <a:lstStyle/>
          <a:p>
            <a:fld id="{2F1A7F70-BA74-4B93-A504-6802F0D0CD34}" type="slidenum">
              <a:rPr lang="nl-BE" smtClean="0"/>
              <a:t>10</a:t>
            </a:fld>
            <a:endParaRPr lang="nl-BE"/>
          </a:p>
        </p:txBody>
      </p:sp>
    </p:spTree>
    <p:extLst>
      <p:ext uri="{BB962C8B-B14F-4D97-AF65-F5344CB8AC3E}">
        <p14:creationId xmlns:p14="http://schemas.microsoft.com/office/powerpoint/2010/main" val="7448775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secure our network and develop software applications using Python.</a:t>
            </a:r>
          </a:p>
        </p:txBody>
      </p:sp>
      <p:sp>
        <p:nvSpPr>
          <p:cNvPr id="4" name="Slide Number Placeholder 3"/>
          <p:cNvSpPr>
            <a:spLocks noGrp="1"/>
          </p:cNvSpPr>
          <p:nvPr>
            <p:ph type="sldNum" sz="quarter" idx="5"/>
          </p:nvPr>
        </p:nvSpPr>
        <p:spPr/>
        <p:txBody>
          <a:bodyPr/>
          <a:lstStyle/>
          <a:p>
            <a:fld id="{2F1A7F70-BA74-4B93-A504-6802F0D0CD34}" type="slidenum">
              <a:rPr lang="nl-BE" smtClean="0"/>
              <a:t>11</a:t>
            </a:fld>
            <a:endParaRPr lang="nl-BE"/>
          </a:p>
        </p:txBody>
      </p:sp>
    </p:spTree>
    <p:extLst>
      <p:ext uri="{BB962C8B-B14F-4D97-AF65-F5344CB8AC3E}">
        <p14:creationId xmlns:p14="http://schemas.microsoft.com/office/powerpoint/2010/main" val="19423832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will use Python to teach you the general basic programming concepts which can be used within any other programming language such as e.g. Java and C#. The aim of this course is not to show you all bells and whistles of this programming language. The concepts that will be discussed are the sequence, the selection, the iteration and the functions.</a:t>
            </a:r>
          </a:p>
          <a:p>
            <a:r>
              <a:rPr lang="en-GB" dirty="0"/>
              <a:t>To explain these concepts we start with a presentation followed by exercises. All the material is available at Canvas. </a:t>
            </a:r>
          </a:p>
          <a:p>
            <a:pPr marL="0" marR="0" lvl="0" indent="0" algn="l" defTabSz="914400" rtl="0" eaLnBrk="1" fontAlgn="auto" latinLnBrk="0" hangingPunct="1">
              <a:lnSpc>
                <a:spcPct val="100000"/>
              </a:lnSpc>
              <a:spcBef>
                <a:spcPts val="0"/>
              </a:spcBef>
              <a:spcAft>
                <a:spcPts val="0"/>
              </a:spcAft>
              <a:buClrTx/>
              <a:buSzTx/>
              <a:buFontTx/>
              <a:buNone/>
              <a:tabLst/>
              <a:defRPr/>
            </a:pPr>
            <a:r>
              <a:rPr lang="nl-BE" dirty="0"/>
              <a:t>In </a:t>
            </a:r>
            <a:r>
              <a:rPr lang="nl-BE" dirty="0" err="1"/>
              <a:t>this</a:t>
            </a:r>
            <a:r>
              <a:rPr lang="nl-BE" dirty="0"/>
              <a:t> </a:t>
            </a:r>
            <a:r>
              <a:rPr lang="nl-BE" dirty="0" err="1"/>
              <a:t>chapter</a:t>
            </a:r>
            <a:r>
              <a:rPr lang="nl-BE" dirty="0"/>
              <a:t> we start </a:t>
            </a:r>
            <a:r>
              <a:rPr lang="nl-BE" dirty="0" err="1"/>
              <a:t>with</a:t>
            </a:r>
            <a:r>
              <a:rPr lang="nl-BE" dirty="0"/>
              <a:t> </a:t>
            </a:r>
            <a:r>
              <a:rPr lang="nl-BE" dirty="0" err="1"/>
              <a:t>the</a:t>
            </a:r>
            <a:r>
              <a:rPr lang="nl-BE" dirty="0"/>
              <a:t> concept: '</a:t>
            </a:r>
            <a:r>
              <a:rPr lang="nl-BE" dirty="0" err="1"/>
              <a:t>Sequence</a:t>
            </a:r>
            <a:r>
              <a:rPr lang="nl-BE" dirty="0"/>
              <a:t>'.</a:t>
            </a:r>
          </a:p>
          <a:p>
            <a:endParaRPr lang="en-GB" dirty="0"/>
          </a:p>
          <a:p>
            <a:endParaRPr lang="en-GB" dirty="0"/>
          </a:p>
        </p:txBody>
      </p:sp>
      <p:sp>
        <p:nvSpPr>
          <p:cNvPr id="4" name="Slide Number Placeholder 3"/>
          <p:cNvSpPr>
            <a:spLocks noGrp="1"/>
          </p:cNvSpPr>
          <p:nvPr>
            <p:ph type="sldNum" sz="quarter" idx="5"/>
          </p:nvPr>
        </p:nvSpPr>
        <p:spPr/>
        <p:txBody>
          <a:bodyPr/>
          <a:lstStyle/>
          <a:p>
            <a:fld id="{2F1A7F70-BA74-4B93-A504-6802F0D0CD34}" type="slidenum">
              <a:rPr lang="nl-BE" smtClean="0"/>
              <a:t>12</a:t>
            </a:fld>
            <a:endParaRPr lang="nl-BE"/>
          </a:p>
        </p:txBody>
      </p:sp>
    </p:spTree>
    <p:extLst>
      <p:ext uri="{BB962C8B-B14F-4D97-AF65-F5344CB8AC3E}">
        <p14:creationId xmlns:p14="http://schemas.microsoft.com/office/powerpoint/2010/main" val="32093156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 sequence is a structure which executes each statement one after the other. Starting with step 1, then step 2 and so on.</a:t>
            </a:r>
          </a:p>
          <a:p>
            <a:r>
              <a:rPr lang="en-GB" dirty="0"/>
              <a:t>Similar to cooking where you start with weighing your ingredients, secondly, you melt the butter, thirdly you mix… and so on, step by step, one after the other.</a:t>
            </a:r>
          </a:p>
        </p:txBody>
      </p:sp>
      <p:sp>
        <p:nvSpPr>
          <p:cNvPr id="4" name="Slide Number Placeholder 3"/>
          <p:cNvSpPr>
            <a:spLocks noGrp="1"/>
          </p:cNvSpPr>
          <p:nvPr>
            <p:ph type="sldNum" sz="quarter" idx="5"/>
          </p:nvPr>
        </p:nvSpPr>
        <p:spPr/>
        <p:txBody>
          <a:bodyPr/>
          <a:lstStyle/>
          <a:p>
            <a:fld id="{2F1A7F70-BA74-4B93-A504-6802F0D0CD34}" type="slidenum">
              <a:rPr lang="nl-BE" smtClean="0"/>
              <a:t>13</a:t>
            </a:fld>
            <a:endParaRPr lang="nl-BE"/>
          </a:p>
        </p:txBody>
      </p:sp>
    </p:spTree>
    <p:extLst>
      <p:ext uri="{BB962C8B-B14F-4D97-AF65-F5344CB8AC3E}">
        <p14:creationId xmlns:p14="http://schemas.microsoft.com/office/powerpoint/2010/main" val="17635660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On the market many SW tools are available to built Python programs, we have decided to use the open source program PyCharm. You can download the SW via the link.</a:t>
            </a:r>
          </a:p>
        </p:txBody>
      </p:sp>
      <p:sp>
        <p:nvSpPr>
          <p:cNvPr id="4" name="Slide Number Placeholder 3"/>
          <p:cNvSpPr>
            <a:spLocks noGrp="1"/>
          </p:cNvSpPr>
          <p:nvPr>
            <p:ph type="sldNum" sz="quarter" idx="5"/>
          </p:nvPr>
        </p:nvSpPr>
        <p:spPr/>
        <p:txBody>
          <a:bodyPr/>
          <a:lstStyle/>
          <a:p>
            <a:fld id="{2F1A7F70-BA74-4B93-A504-6802F0D0CD34}" type="slidenum">
              <a:rPr lang="nl-BE" smtClean="0"/>
              <a:t>14</a:t>
            </a:fld>
            <a:endParaRPr lang="nl-BE"/>
          </a:p>
        </p:txBody>
      </p:sp>
    </p:spTree>
    <p:extLst>
      <p:ext uri="{BB962C8B-B14F-4D97-AF65-F5344CB8AC3E}">
        <p14:creationId xmlns:p14="http://schemas.microsoft.com/office/powerpoint/2010/main" val="29608349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Slides 15 till 18 explain the creating of a new Python project, this will be covered during our face-to-face session organised at the campus.</a:t>
            </a:r>
          </a:p>
        </p:txBody>
      </p:sp>
      <p:sp>
        <p:nvSpPr>
          <p:cNvPr id="4" name="Slide Number Placeholder 3"/>
          <p:cNvSpPr>
            <a:spLocks noGrp="1"/>
          </p:cNvSpPr>
          <p:nvPr>
            <p:ph type="sldNum" sz="quarter" idx="5"/>
          </p:nvPr>
        </p:nvSpPr>
        <p:spPr/>
        <p:txBody>
          <a:bodyPr/>
          <a:lstStyle/>
          <a:p>
            <a:fld id="{2F1A7F70-BA74-4B93-A504-6802F0D0CD34}" type="slidenum">
              <a:rPr lang="nl-BE" smtClean="0"/>
              <a:t>15</a:t>
            </a:fld>
            <a:endParaRPr lang="nl-BE"/>
          </a:p>
        </p:txBody>
      </p:sp>
    </p:spTree>
    <p:extLst>
      <p:ext uri="{BB962C8B-B14F-4D97-AF65-F5344CB8AC3E}">
        <p14:creationId xmlns:p14="http://schemas.microsoft.com/office/powerpoint/2010/main" val="12673266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the </a:t>
            </a:r>
            <a:r>
              <a:rPr lang="en-GB" dirty="0" err="1"/>
              <a:t>py</a:t>
            </a:r>
            <a:r>
              <a:rPr lang="en-GB" dirty="0"/>
              <a:t> file ‘welcome’ two instructions are included. PyCharm will execute as a sequence both instructions, one after the other. First line 1, then line 2.</a:t>
            </a:r>
          </a:p>
          <a:p>
            <a:r>
              <a:rPr lang="en-GB" dirty="0"/>
              <a:t>The function ‘print’ coloured blue,  sends the data to the output screen. The data displayed in the screen </a:t>
            </a:r>
            <a:r>
              <a:rPr lang="en-GB" dirty="0" err="1"/>
              <a:t>colors</a:t>
            </a:r>
            <a:r>
              <a:rPr lang="en-GB" dirty="0"/>
              <a:t> green and is captured by single or double quotes.</a:t>
            </a:r>
          </a:p>
          <a:p>
            <a:endParaRPr lang="en-GB" dirty="0"/>
          </a:p>
        </p:txBody>
      </p:sp>
      <p:sp>
        <p:nvSpPr>
          <p:cNvPr id="4" name="Slide Number Placeholder 3"/>
          <p:cNvSpPr>
            <a:spLocks noGrp="1"/>
          </p:cNvSpPr>
          <p:nvPr>
            <p:ph type="sldNum" sz="quarter" idx="5"/>
          </p:nvPr>
        </p:nvSpPr>
        <p:spPr/>
        <p:txBody>
          <a:bodyPr/>
          <a:lstStyle/>
          <a:p>
            <a:fld id="{2F1A7F70-BA74-4B93-A504-6802F0D0CD34}" type="slidenum">
              <a:rPr lang="nl-BE" smtClean="0"/>
              <a:t>18</a:t>
            </a:fld>
            <a:endParaRPr lang="nl-BE"/>
          </a:p>
        </p:txBody>
      </p:sp>
    </p:spTree>
    <p:extLst>
      <p:ext uri="{BB962C8B-B14F-4D97-AF65-F5344CB8AC3E}">
        <p14:creationId xmlns:p14="http://schemas.microsoft.com/office/powerpoint/2010/main" val="32751885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following slide shows the result of the executed code in the output screen.</a:t>
            </a:r>
          </a:p>
          <a:p>
            <a:endParaRPr lang="en-GB" dirty="0"/>
          </a:p>
        </p:txBody>
      </p:sp>
      <p:sp>
        <p:nvSpPr>
          <p:cNvPr id="4" name="Slide Number Placeholder 3"/>
          <p:cNvSpPr>
            <a:spLocks noGrp="1"/>
          </p:cNvSpPr>
          <p:nvPr>
            <p:ph type="sldNum" sz="quarter" idx="5"/>
          </p:nvPr>
        </p:nvSpPr>
        <p:spPr/>
        <p:txBody>
          <a:bodyPr/>
          <a:lstStyle/>
          <a:p>
            <a:fld id="{2F1A7F70-BA74-4B93-A504-6802F0D0CD34}" type="slidenum">
              <a:rPr lang="nl-BE" smtClean="0"/>
              <a:t>19</a:t>
            </a:fld>
            <a:endParaRPr lang="nl-BE"/>
          </a:p>
        </p:txBody>
      </p:sp>
    </p:spTree>
    <p:extLst>
      <p:ext uri="{BB962C8B-B14F-4D97-AF65-F5344CB8AC3E}">
        <p14:creationId xmlns:p14="http://schemas.microsoft.com/office/powerpoint/2010/main" val="330388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You can personalize your development environment via the ‘settings’.</a:t>
            </a:r>
          </a:p>
        </p:txBody>
      </p:sp>
      <p:sp>
        <p:nvSpPr>
          <p:cNvPr id="4" name="Slide Number Placeholder 3"/>
          <p:cNvSpPr>
            <a:spLocks noGrp="1"/>
          </p:cNvSpPr>
          <p:nvPr>
            <p:ph type="sldNum" sz="quarter" idx="5"/>
          </p:nvPr>
        </p:nvSpPr>
        <p:spPr/>
        <p:txBody>
          <a:bodyPr/>
          <a:lstStyle/>
          <a:p>
            <a:fld id="{2F1A7F70-BA74-4B93-A504-6802F0D0CD34}" type="slidenum">
              <a:rPr lang="nl-BE" smtClean="0"/>
              <a:t>20</a:t>
            </a:fld>
            <a:endParaRPr lang="nl-BE"/>
          </a:p>
        </p:txBody>
      </p:sp>
    </p:spTree>
    <p:extLst>
      <p:ext uri="{BB962C8B-B14F-4D97-AF65-F5344CB8AC3E}">
        <p14:creationId xmlns:p14="http://schemas.microsoft.com/office/powerpoint/2010/main" val="6445897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second example calculates the average speed of the Python roller coaster in the </a:t>
            </a:r>
            <a:r>
              <a:rPr lang="en-GB" dirty="0" err="1"/>
              <a:t>Efteling</a:t>
            </a:r>
            <a:r>
              <a:rPr lang="en-GB" dirty="0"/>
              <a:t>. The largest theme park in the Netherlands. Approximately 60 km away from Geel. </a:t>
            </a:r>
          </a:p>
          <a:p>
            <a:r>
              <a:rPr lang="en-GB" dirty="0"/>
              <a:t>The following assumptions are made. The length of the roller coaster equals 750 metres and the duration of one ride takes 2 minutes.</a:t>
            </a:r>
          </a:p>
          <a:p>
            <a:r>
              <a:rPr lang="en-GB" dirty="0"/>
              <a:t>To calculate the average speed in kilometres per hour we divide the length in km by the duration in hours.</a:t>
            </a:r>
          </a:p>
        </p:txBody>
      </p:sp>
      <p:sp>
        <p:nvSpPr>
          <p:cNvPr id="4" name="Slide Number Placeholder 3"/>
          <p:cNvSpPr>
            <a:spLocks noGrp="1"/>
          </p:cNvSpPr>
          <p:nvPr>
            <p:ph type="sldNum" sz="quarter" idx="5"/>
          </p:nvPr>
        </p:nvSpPr>
        <p:spPr/>
        <p:txBody>
          <a:bodyPr/>
          <a:lstStyle/>
          <a:p>
            <a:fld id="{2F1A7F70-BA74-4B93-A504-6802F0D0CD34}" type="slidenum">
              <a:rPr lang="nl-BE" smtClean="0"/>
              <a:t>21</a:t>
            </a:fld>
            <a:endParaRPr lang="nl-BE"/>
          </a:p>
        </p:txBody>
      </p:sp>
    </p:spTree>
    <p:extLst>
      <p:ext uri="{BB962C8B-B14F-4D97-AF65-F5344CB8AC3E}">
        <p14:creationId xmlns:p14="http://schemas.microsoft.com/office/powerpoint/2010/main" val="2037468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Before starting with the sequence we go back in time and explain why we have chosen for Python as programming language.</a:t>
            </a:r>
          </a:p>
        </p:txBody>
      </p:sp>
      <p:sp>
        <p:nvSpPr>
          <p:cNvPr id="4" name="Slide Number Placeholder 3"/>
          <p:cNvSpPr>
            <a:spLocks noGrp="1"/>
          </p:cNvSpPr>
          <p:nvPr>
            <p:ph type="sldNum" sz="quarter" idx="5"/>
          </p:nvPr>
        </p:nvSpPr>
        <p:spPr/>
        <p:txBody>
          <a:bodyPr/>
          <a:lstStyle/>
          <a:p>
            <a:fld id="{2F1A7F70-BA74-4B93-A504-6802F0D0CD34}" type="slidenum">
              <a:rPr lang="nl-BE" smtClean="0"/>
              <a:t>2</a:t>
            </a:fld>
            <a:endParaRPr lang="nl-BE"/>
          </a:p>
        </p:txBody>
      </p:sp>
    </p:spTree>
    <p:extLst>
      <p:ext uri="{BB962C8B-B14F-4D97-AF65-F5344CB8AC3E}">
        <p14:creationId xmlns:p14="http://schemas.microsoft.com/office/powerpoint/2010/main" val="14471470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To calculate the result we add 4 lines of code to our </a:t>
            </a:r>
            <a:r>
              <a:rPr lang="en-GB" dirty="0" err="1"/>
              <a:t>py</a:t>
            </a:r>
            <a:r>
              <a:rPr lang="en-GB" dirty="0"/>
              <a:t> file. Note, each instruction is written on a different line. And each line will be executed sequentially one after the other. On line 4 you recognize the ‘print’ instruction, to send the data to the output screen. As you can see, the average speed of the roller coaster equals to 22.5 km/h. More detailed informed will be given on the next slide.</a:t>
            </a:r>
          </a:p>
        </p:txBody>
      </p:sp>
      <p:sp>
        <p:nvSpPr>
          <p:cNvPr id="4" name="Slide Number Placeholder 3"/>
          <p:cNvSpPr>
            <a:spLocks noGrp="1"/>
          </p:cNvSpPr>
          <p:nvPr>
            <p:ph type="sldNum" sz="quarter" idx="5"/>
          </p:nvPr>
        </p:nvSpPr>
        <p:spPr/>
        <p:txBody>
          <a:bodyPr/>
          <a:lstStyle/>
          <a:p>
            <a:fld id="{2F1A7F70-BA74-4B93-A504-6802F0D0CD34}" type="slidenum">
              <a:rPr lang="nl-BE" smtClean="0"/>
              <a:t>22</a:t>
            </a:fld>
            <a:endParaRPr lang="nl-BE"/>
          </a:p>
        </p:txBody>
      </p:sp>
    </p:spTree>
    <p:extLst>
      <p:ext uri="{BB962C8B-B14F-4D97-AF65-F5344CB8AC3E}">
        <p14:creationId xmlns:p14="http://schemas.microsoft.com/office/powerpoint/2010/main" val="5461823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From line 1 to line3 we have declared the variables </a:t>
            </a:r>
            <a:r>
              <a:rPr lang="en-GB" dirty="0" err="1"/>
              <a:t>length_in_km</a:t>
            </a:r>
            <a:r>
              <a:rPr lang="en-GB" dirty="0"/>
              <a:t>, </a:t>
            </a:r>
            <a:r>
              <a:rPr lang="en-GB" dirty="0" err="1"/>
              <a:t>time_in_hours</a:t>
            </a:r>
            <a:r>
              <a:rPr lang="en-GB" dirty="0"/>
              <a:t> and speed. If we want to use data such as the length and time in our program we need to store this data in the computer’s memory. You can compare the memory of the computer with a large cupboard of mailboxes where you can store data in each mailbox. To post data in the mailbox you need to name each mailbox.  So each mailbox needs a label or name so that you are sure that you address the right mailbox. This mailbox we call a variable where you can store data. So </a:t>
            </a:r>
            <a:r>
              <a:rPr lang="en-GB" dirty="0" err="1"/>
              <a:t>length_in_km</a:t>
            </a:r>
            <a:r>
              <a:rPr lang="en-GB" dirty="0"/>
              <a:t>, </a:t>
            </a:r>
            <a:r>
              <a:rPr lang="en-GB" dirty="0" err="1"/>
              <a:t>time_in_hours</a:t>
            </a:r>
            <a:r>
              <a:rPr lang="en-GB" dirty="0"/>
              <a:t> and speed are variables were we can store data. You can assign data to the variable via equals to. In the variable </a:t>
            </a:r>
            <a:r>
              <a:rPr lang="en-GB" dirty="0" err="1"/>
              <a:t>length_in_km</a:t>
            </a:r>
            <a:r>
              <a:rPr lang="en-GB" dirty="0"/>
              <a:t> we store the value 0.750, line 1 The same for the variable </a:t>
            </a:r>
            <a:r>
              <a:rPr lang="en-GB" dirty="0" err="1"/>
              <a:t>time_in_hourse</a:t>
            </a:r>
            <a:r>
              <a:rPr lang="en-GB" dirty="0"/>
              <a:t>, here we store the value 2/60, line 2. In the third variable, line 3 speed, we store the result from the division of the length and the time, 22.5km/h. So to collect the data from the mailbox we can use the name of the variable.  We collect 0.750 divide this value by 2/60 and we store the result 22.5 in the variable speed.</a:t>
            </a:r>
          </a:p>
          <a:p>
            <a:endParaRPr lang="en-GB" dirty="0"/>
          </a:p>
          <a:p>
            <a:r>
              <a:rPr lang="en-GB" dirty="0"/>
              <a:t>In line 4 we send the result to the output screen. The green coloured text will be displayed literally, the average speed of the Python is. Next we at the result of the calculation, 22.5 via the variable speed. Finally we add the text ‘km/h’. We can use the plus sign to merge the different parts of the result. </a:t>
            </a:r>
          </a:p>
          <a:p>
            <a:endParaRPr lang="en-GB" dirty="0"/>
          </a:p>
          <a:p>
            <a:r>
              <a:rPr lang="en-GB" dirty="0"/>
              <a:t>We can also use the usual operators we know from Math like plus minus divided by and so on… </a:t>
            </a:r>
          </a:p>
          <a:p>
            <a:endParaRPr lang="en-GB" dirty="0"/>
          </a:p>
          <a:p>
            <a:r>
              <a:rPr lang="en-GB" dirty="0"/>
              <a:t>Note the function str(), we will explain this function more in detail later on.</a:t>
            </a:r>
          </a:p>
        </p:txBody>
      </p:sp>
      <p:sp>
        <p:nvSpPr>
          <p:cNvPr id="4" name="Slide Number Placeholder 3"/>
          <p:cNvSpPr>
            <a:spLocks noGrp="1"/>
          </p:cNvSpPr>
          <p:nvPr>
            <p:ph type="sldNum" sz="quarter" idx="5"/>
          </p:nvPr>
        </p:nvSpPr>
        <p:spPr/>
        <p:txBody>
          <a:bodyPr/>
          <a:lstStyle/>
          <a:p>
            <a:fld id="{2F1A7F70-BA74-4B93-A504-6802F0D0CD34}" type="slidenum">
              <a:rPr lang="nl-BE" smtClean="0"/>
              <a:t>23</a:t>
            </a:fld>
            <a:endParaRPr lang="nl-BE"/>
          </a:p>
        </p:txBody>
      </p:sp>
    </p:spTree>
    <p:extLst>
      <p:ext uri="{BB962C8B-B14F-4D97-AF65-F5344CB8AC3E}">
        <p14:creationId xmlns:p14="http://schemas.microsoft.com/office/powerpoint/2010/main" val="36450408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On this slide you can find an overview of the variables as explained in the previous slide.</a:t>
            </a:r>
          </a:p>
        </p:txBody>
      </p:sp>
      <p:sp>
        <p:nvSpPr>
          <p:cNvPr id="4" name="Slide Number Placeholder 3"/>
          <p:cNvSpPr>
            <a:spLocks noGrp="1"/>
          </p:cNvSpPr>
          <p:nvPr>
            <p:ph type="sldNum" sz="quarter" idx="5"/>
          </p:nvPr>
        </p:nvSpPr>
        <p:spPr/>
        <p:txBody>
          <a:bodyPr/>
          <a:lstStyle/>
          <a:p>
            <a:fld id="{2F1A7F70-BA74-4B93-A504-6802F0D0CD34}" type="slidenum">
              <a:rPr lang="nl-BE" smtClean="0"/>
              <a:t>24</a:t>
            </a:fld>
            <a:endParaRPr lang="nl-BE"/>
          </a:p>
        </p:txBody>
      </p:sp>
    </p:spTree>
    <p:extLst>
      <p:ext uri="{BB962C8B-B14F-4D97-AF65-F5344CB8AC3E}">
        <p14:creationId xmlns:p14="http://schemas.microsoft.com/office/powerpoint/2010/main" val="33529753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For the naming of the variables we are going to apply some rules.</a:t>
            </a:r>
          </a:p>
          <a:p>
            <a:r>
              <a:rPr lang="en-GB" dirty="0"/>
              <a:t>Use underscores to make your names readable like </a:t>
            </a:r>
            <a:r>
              <a:rPr lang="en-GB" dirty="0" err="1"/>
              <a:t>time_in_hours</a:t>
            </a:r>
            <a:endParaRPr lang="en-GB" dirty="0"/>
          </a:p>
          <a:p>
            <a:r>
              <a:rPr lang="en-GB" dirty="0"/>
              <a:t>No names like </a:t>
            </a:r>
            <a:r>
              <a:rPr lang="en-GB" dirty="0" err="1"/>
              <a:t>x,y,z</a:t>
            </a:r>
            <a:r>
              <a:rPr lang="en-GB" dirty="0"/>
              <a:t>… we use meaningful names such as </a:t>
            </a:r>
            <a:r>
              <a:rPr lang="en-GB" dirty="0" err="1"/>
              <a:t>length_in_km</a:t>
            </a:r>
            <a:endParaRPr lang="en-GB" dirty="0"/>
          </a:p>
        </p:txBody>
      </p:sp>
      <p:sp>
        <p:nvSpPr>
          <p:cNvPr id="4" name="Slide Number Placeholder 3"/>
          <p:cNvSpPr>
            <a:spLocks noGrp="1"/>
          </p:cNvSpPr>
          <p:nvPr>
            <p:ph type="sldNum" sz="quarter" idx="5"/>
          </p:nvPr>
        </p:nvSpPr>
        <p:spPr/>
        <p:txBody>
          <a:bodyPr/>
          <a:lstStyle/>
          <a:p>
            <a:fld id="{2F1A7F70-BA74-4B93-A504-6802F0D0CD34}" type="slidenum">
              <a:rPr lang="nl-BE" smtClean="0"/>
              <a:t>25</a:t>
            </a:fld>
            <a:endParaRPr lang="nl-BE"/>
          </a:p>
        </p:txBody>
      </p:sp>
    </p:spTree>
    <p:extLst>
      <p:ext uri="{BB962C8B-B14F-4D97-AF65-F5344CB8AC3E}">
        <p14:creationId xmlns:p14="http://schemas.microsoft.com/office/powerpoint/2010/main" val="9892893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slide shows an overview of the variables in the program and the working memory that is used to store the data. In the variable length the value 0.750 is stored via the assignment sign equals to (=). Note that is a decimal number represented by the type float in Python.  The same for the variable time which also holds a decimal number 0.03. In this example we have a third variable </a:t>
            </a:r>
            <a:r>
              <a:rPr lang="en-GB" dirty="0" err="1"/>
              <a:t>roller_coaster</a:t>
            </a:r>
            <a:r>
              <a:rPr lang="en-GB" dirty="0"/>
              <a:t> which holds the text value ‘</a:t>
            </a:r>
            <a:r>
              <a:rPr lang="en-GB" dirty="0" err="1"/>
              <a:t>Pyhton</a:t>
            </a:r>
            <a:r>
              <a:rPr lang="en-GB" dirty="0"/>
              <a:t>’. This is a different kind of variable of the type ‘string’. In strings we store data with which we don’t want to make calculations. So in the scheme we have used to types of variables, float an string.</a:t>
            </a:r>
          </a:p>
          <a:p>
            <a:endParaRPr lang="en-GB" dirty="0"/>
          </a:p>
          <a:p>
            <a:r>
              <a:rPr lang="en-GB" dirty="0"/>
              <a:t>To summarize a variable has a name, we can store data in this variable from a specific type such as e.g. float (decimal number) and string (text). </a:t>
            </a:r>
          </a:p>
        </p:txBody>
      </p:sp>
      <p:sp>
        <p:nvSpPr>
          <p:cNvPr id="4" name="Slide Number Placeholder 3"/>
          <p:cNvSpPr>
            <a:spLocks noGrp="1"/>
          </p:cNvSpPr>
          <p:nvPr>
            <p:ph type="sldNum" sz="quarter" idx="5"/>
          </p:nvPr>
        </p:nvSpPr>
        <p:spPr/>
        <p:txBody>
          <a:bodyPr/>
          <a:lstStyle/>
          <a:p>
            <a:fld id="{2F1A7F70-BA74-4B93-A504-6802F0D0CD34}" type="slidenum">
              <a:rPr lang="nl-BE" smtClean="0"/>
              <a:t>26</a:t>
            </a:fld>
            <a:endParaRPr lang="nl-BE"/>
          </a:p>
        </p:txBody>
      </p:sp>
    </p:spTree>
    <p:extLst>
      <p:ext uri="{BB962C8B-B14F-4D97-AF65-F5344CB8AC3E}">
        <p14:creationId xmlns:p14="http://schemas.microsoft.com/office/powerpoint/2010/main" val="32154105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Each variable has a name and a type, in the previous slide we have seen the datatype float for decimal numbers and the datatype string for text. </a:t>
            </a:r>
          </a:p>
          <a:p>
            <a:r>
              <a:rPr lang="en-GB" dirty="0"/>
              <a:t>In the table an overview of the most common datatypes is displayed.</a:t>
            </a:r>
          </a:p>
          <a:p>
            <a:endParaRPr lang="en-GB" dirty="0"/>
          </a:p>
          <a:p>
            <a:r>
              <a:rPr lang="en-GB" dirty="0"/>
              <a:t>e.g. number = 5 if we apply the function type to the variable with name number the datatype int or integer is shown.</a:t>
            </a:r>
          </a:p>
          <a:p>
            <a:r>
              <a:rPr lang="en-GB" dirty="0"/>
              <a:t>The variable pi contains the value 3.14159 which is a decimal number, so the datatype is float</a:t>
            </a:r>
          </a:p>
          <a:p>
            <a:r>
              <a:rPr lang="en-GB" dirty="0"/>
              <a:t>The variable name contains the value ‘Bob’ which is text and is represented by the datatype ‘str’ or string.</a:t>
            </a:r>
          </a:p>
          <a:p>
            <a:r>
              <a:rPr lang="en-GB" dirty="0"/>
              <a:t>The 4</a:t>
            </a:r>
            <a:r>
              <a:rPr lang="en-GB" baseline="30000" dirty="0"/>
              <a:t>th</a:t>
            </a:r>
            <a:r>
              <a:rPr lang="en-GB" dirty="0"/>
              <a:t> variable success represents a Boolean or bool in Python and contains either True or False.</a:t>
            </a:r>
          </a:p>
        </p:txBody>
      </p:sp>
      <p:sp>
        <p:nvSpPr>
          <p:cNvPr id="4" name="Slide Number Placeholder 3"/>
          <p:cNvSpPr>
            <a:spLocks noGrp="1"/>
          </p:cNvSpPr>
          <p:nvPr>
            <p:ph type="sldNum" sz="quarter" idx="5"/>
          </p:nvPr>
        </p:nvSpPr>
        <p:spPr/>
        <p:txBody>
          <a:bodyPr/>
          <a:lstStyle/>
          <a:p>
            <a:fld id="{2F1A7F70-BA74-4B93-A504-6802F0D0CD34}" type="slidenum">
              <a:rPr lang="nl-BE" smtClean="0"/>
              <a:t>27</a:t>
            </a:fld>
            <a:endParaRPr lang="nl-BE"/>
          </a:p>
        </p:txBody>
      </p:sp>
    </p:spTree>
    <p:extLst>
      <p:ext uri="{BB962C8B-B14F-4D97-AF65-F5344CB8AC3E}">
        <p14:creationId xmlns:p14="http://schemas.microsoft.com/office/powerpoint/2010/main" val="19070488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If you want to quickly test some instructions, you don’t always have to create a new </a:t>
            </a:r>
            <a:r>
              <a:rPr lang="en-GB" dirty="0" err="1"/>
              <a:t>py</a:t>
            </a:r>
            <a:r>
              <a:rPr lang="en-GB" dirty="0"/>
              <a:t> file. You can also test some statements directly into the Python console. Note, that this statements will not be saved! We will demonstrate the use of the Python console during our face-to-face meetings at the campus.</a:t>
            </a:r>
          </a:p>
        </p:txBody>
      </p:sp>
      <p:sp>
        <p:nvSpPr>
          <p:cNvPr id="4" name="Slide Number Placeholder 3"/>
          <p:cNvSpPr>
            <a:spLocks noGrp="1"/>
          </p:cNvSpPr>
          <p:nvPr>
            <p:ph type="sldNum" sz="quarter" idx="5"/>
          </p:nvPr>
        </p:nvSpPr>
        <p:spPr/>
        <p:txBody>
          <a:bodyPr/>
          <a:lstStyle/>
          <a:p>
            <a:fld id="{2F1A7F70-BA74-4B93-A504-6802F0D0CD34}" type="slidenum">
              <a:rPr lang="nl-BE" smtClean="0"/>
              <a:t>28</a:t>
            </a:fld>
            <a:endParaRPr lang="nl-BE"/>
          </a:p>
        </p:txBody>
      </p:sp>
    </p:spTree>
    <p:extLst>
      <p:ext uri="{BB962C8B-B14F-4D97-AF65-F5344CB8AC3E}">
        <p14:creationId xmlns:p14="http://schemas.microsoft.com/office/powerpoint/2010/main" val="32312364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a:t>A </a:t>
            </a:r>
            <a:r>
              <a:rPr lang="nl-BE" dirty="0" err="1"/>
              <a:t>strength</a:t>
            </a:r>
            <a:r>
              <a:rPr lang="nl-BE" dirty="0"/>
              <a:t> of Python is </a:t>
            </a:r>
            <a:r>
              <a:rPr lang="nl-BE" dirty="0" err="1"/>
              <a:t>dynamic</a:t>
            </a:r>
            <a:r>
              <a:rPr lang="nl-BE" dirty="0"/>
              <a:t> </a:t>
            </a:r>
            <a:r>
              <a:rPr lang="nl-BE" dirty="0" err="1"/>
              <a:t>typing</a:t>
            </a:r>
            <a:r>
              <a:rPr lang="nl-BE" dirty="0"/>
              <a:t>. </a:t>
            </a:r>
            <a:r>
              <a:rPr lang="nl-BE" dirty="0" err="1"/>
              <a:t>Throughout</a:t>
            </a:r>
            <a:r>
              <a:rPr lang="nl-BE" dirty="0"/>
              <a:t> </a:t>
            </a:r>
            <a:r>
              <a:rPr lang="nl-BE" dirty="0" err="1"/>
              <a:t>the</a:t>
            </a:r>
            <a:r>
              <a:rPr lang="nl-BE" dirty="0"/>
              <a:t> </a:t>
            </a:r>
            <a:r>
              <a:rPr lang="nl-BE" dirty="0" err="1"/>
              <a:t>exectution</a:t>
            </a:r>
            <a:r>
              <a:rPr lang="nl-BE" dirty="0"/>
              <a:t> of </a:t>
            </a:r>
            <a:r>
              <a:rPr lang="nl-BE" dirty="0" err="1"/>
              <a:t>the</a:t>
            </a:r>
            <a:r>
              <a:rPr lang="nl-BE" dirty="0"/>
              <a:t> program </a:t>
            </a:r>
            <a:r>
              <a:rPr lang="nl-BE" dirty="0" err="1"/>
              <a:t>the</a:t>
            </a:r>
            <a:r>
              <a:rPr lang="nl-BE" dirty="0"/>
              <a:t> datatype of a </a:t>
            </a:r>
            <a:r>
              <a:rPr lang="nl-BE" dirty="0" err="1"/>
              <a:t>variable</a:t>
            </a:r>
            <a:r>
              <a:rPr lang="nl-BE" dirty="0"/>
              <a:t> </a:t>
            </a:r>
            <a:r>
              <a:rPr lang="nl-BE" dirty="0" err="1"/>
              <a:t>can</a:t>
            </a:r>
            <a:r>
              <a:rPr lang="nl-BE" dirty="0"/>
              <a:t> change.</a:t>
            </a:r>
          </a:p>
          <a:p>
            <a:r>
              <a:rPr lang="nl-BE" dirty="0"/>
              <a:t>e.g. </a:t>
            </a:r>
            <a:r>
              <a:rPr lang="nl-BE" dirty="0" err="1"/>
              <a:t>number</a:t>
            </a:r>
            <a:r>
              <a:rPr lang="nl-BE" dirty="0"/>
              <a:t> = 5  </a:t>
            </a:r>
            <a:r>
              <a:rPr lang="nl-BE" dirty="0" err="1"/>
              <a:t>the</a:t>
            </a:r>
            <a:r>
              <a:rPr lang="nl-BE" dirty="0"/>
              <a:t> datatype of </a:t>
            </a:r>
            <a:r>
              <a:rPr lang="nl-BE" dirty="0" err="1"/>
              <a:t>number</a:t>
            </a:r>
            <a:r>
              <a:rPr lang="nl-BE" dirty="0"/>
              <a:t> is integer</a:t>
            </a:r>
          </a:p>
          <a:p>
            <a:r>
              <a:rPr lang="nl-BE" dirty="0"/>
              <a:t>Next </a:t>
            </a:r>
            <a:r>
              <a:rPr lang="nl-BE" dirty="0" err="1"/>
              <a:t>number</a:t>
            </a:r>
            <a:r>
              <a:rPr lang="nl-BE" dirty="0"/>
              <a:t> = ‘five’ </a:t>
            </a:r>
            <a:r>
              <a:rPr lang="nl-BE" dirty="0" err="1"/>
              <a:t>the</a:t>
            </a:r>
            <a:r>
              <a:rPr lang="nl-BE" dirty="0"/>
              <a:t> datatype of </a:t>
            </a:r>
            <a:r>
              <a:rPr lang="nl-BE" dirty="0" err="1"/>
              <a:t>number</a:t>
            </a:r>
            <a:r>
              <a:rPr lang="nl-BE" dirty="0"/>
              <a:t> changes </a:t>
            </a:r>
            <a:r>
              <a:rPr lang="nl-BE" dirty="0" err="1"/>
              <a:t>into</a:t>
            </a:r>
            <a:r>
              <a:rPr lang="nl-BE" dirty="0"/>
              <a:t> string</a:t>
            </a:r>
          </a:p>
          <a:p>
            <a:endParaRPr lang="nl-BE" dirty="0"/>
          </a:p>
        </p:txBody>
      </p:sp>
      <p:sp>
        <p:nvSpPr>
          <p:cNvPr id="4" name="Tijdelijke aanduiding voor dianummer 3"/>
          <p:cNvSpPr>
            <a:spLocks noGrp="1"/>
          </p:cNvSpPr>
          <p:nvPr>
            <p:ph type="sldNum" sz="quarter" idx="10"/>
          </p:nvPr>
        </p:nvSpPr>
        <p:spPr/>
        <p:txBody>
          <a:bodyPr/>
          <a:lstStyle/>
          <a:p>
            <a:fld id="{2F1A7F70-BA74-4B93-A504-6802F0D0CD34}" type="slidenum">
              <a:rPr lang="nl-BE" smtClean="0"/>
              <a:t>29</a:t>
            </a:fld>
            <a:endParaRPr lang="nl-BE"/>
          </a:p>
        </p:txBody>
      </p:sp>
    </p:spTree>
    <p:extLst>
      <p:ext uri="{BB962C8B-B14F-4D97-AF65-F5344CB8AC3E}">
        <p14:creationId xmlns:p14="http://schemas.microsoft.com/office/powerpoint/2010/main" val="39104433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139700" y="768350"/>
            <a:ext cx="6819900" cy="3836988"/>
          </a:xfrm>
        </p:spPr>
      </p:sp>
      <p:sp>
        <p:nvSpPr>
          <p:cNvPr id="3" name="Tijdelijke aanduiding voor notities 2"/>
          <p:cNvSpPr>
            <a:spLocks noGrp="1"/>
          </p:cNvSpPr>
          <p:nvPr>
            <p:ph type="body" idx="1"/>
          </p:nvPr>
        </p:nvSpPr>
        <p:spPr/>
        <p:txBody>
          <a:bodyPr/>
          <a:lstStyle/>
          <a:p>
            <a:r>
              <a:rPr lang="en-US" dirty="0"/>
              <a:t>We can use type casting or type conversions to change the datatype of a variable. The function int changes the datatype of the variable to integer, float to float (decimal number) and str tot sting (text).</a:t>
            </a:r>
          </a:p>
          <a:p>
            <a:r>
              <a:rPr lang="en-US" dirty="0"/>
              <a:t>e.g. int(3.14) changes 3.14 into an integer 3 (whole number)</a:t>
            </a:r>
          </a:p>
          <a:p>
            <a:r>
              <a:rPr lang="en-US" dirty="0"/>
              <a:t>e.g. str(32) changes 32 into a string (text, captured by single or double quotes)</a:t>
            </a:r>
          </a:p>
          <a:p>
            <a:r>
              <a:rPr lang="en-US" dirty="0"/>
              <a:t>e.g. the third box: int(‘eight’) we can’t convert text into an integer, so the program generates an error!</a:t>
            </a:r>
          </a:p>
        </p:txBody>
      </p:sp>
      <p:sp>
        <p:nvSpPr>
          <p:cNvPr id="4" name="Tijdelijke aanduiding voor dianummer 3"/>
          <p:cNvSpPr>
            <a:spLocks noGrp="1"/>
          </p:cNvSpPr>
          <p:nvPr>
            <p:ph type="sldNum" sz="quarter" idx="10"/>
          </p:nvPr>
        </p:nvSpPr>
        <p:spPr/>
        <p:txBody>
          <a:bodyPr/>
          <a:lstStyle/>
          <a:p>
            <a:fld id="{EA0FF570-4DBA-497C-A28D-40B5E4A52EA0}" type="slidenum">
              <a:rPr lang="nl-NL" smtClean="0"/>
              <a:pPr/>
              <a:t>30</a:t>
            </a:fld>
            <a:endParaRPr lang="nl-NL"/>
          </a:p>
        </p:txBody>
      </p:sp>
    </p:spTree>
    <p:extLst>
      <p:ext uri="{BB962C8B-B14F-4D97-AF65-F5344CB8AC3E}">
        <p14:creationId xmlns:p14="http://schemas.microsoft.com/office/powerpoint/2010/main" val="223182159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a:t>On line 4 we have </a:t>
            </a:r>
            <a:r>
              <a:rPr lang="nl-BE" dirty="0" err="1"/>
              <a:t>used</a:t>
            </a:r>
            <a:r>
              <a:rPr lang="nl-BE" dirty="0"/>
              <a:t> </a:t>
            </a:r>
            <a:r>
              <a:rPr lang="nl-BE" dirty="0" err="1"/>
              <a:t>the</a:t>
            </a:r>
            <a:r>
              <a:rPr lang="nl-BE" dirty="0"/>
              <a:t> </a:t>
            </a:r>
            <a:r>
              <a:rPr lang="nl-BE" dirty="0" err="1"/>
              <a:t>function</a:t>
            </a:r>
            <a:r>
              <a:rPr lang="nl-BE" dirty="0"/>
              <a:t> (</a:t>
            </a:r>
            <a:r>
              <a:rPr lang="nl-BE" dirty="0" err="1"/>
              <a:t>str</a:t>
            </a:r>
            <a:r>
              <a:rPr lang="nl-BE" dirty="0"/>
              <a:t>) </a:t>
            </a:r>
            <a:r>
              <a:rPr lang="nl-BE" dirty="0" err="1"/>
              <a:t>to</a:t>
            </a:r>
            <a:r>
              <a:rPr lang="nl-BE" dirty="0"/>
              <a:t> </a:t>
            </a:r>
            <a:r>
              <a:rPr lang="nl-BE" dirty="0" err="1"/>
              <a:t>convert</a:t>
            </a:r>
            <a:r>
              <a:rPr lang="nl-BE" dirty="0"/>
              <a:t> </a:t>
            </a:r>
            <a:r>
              <a:rPr lang="nl-BE" dirty="0" err="1"/>
              <a:t>the</a:t>
            </a:r>
            <a:r>
              <a:rPr lang="nl-BE" dirty="0"/>
              <a:t> </a:t>
            </a:r>
            <a:r>
              <a:rPr lang="nl-BE" dirty="0" err="1"/>
              <a:t>float</a:t>
            </a:r>
            <a:r>
              <a:rPr lang="nl-BE" dirty="0"/>
              <a:t> datatype of </a:t>
            </a:r>
            <a:r>
              <a:rPr lang="nl-BE" dirty="0" err="1"/>
              <a:t>the</a:t>
            </a:r>
            <a:r>
              <a:rPr lang="nl-BE" dirty="0"/>
              <a:t> </a:t>
            </a:r>
            <a:r>
              <a:rPr lang="nl-BE" dirty="0" err="1"/>
              <a:t>variable</a:t>
            </a:r>
            <a:r>
              <a:rPr lang="nl-BE" dirty="0"/>
              <a:t> speed </a:t>
            </a:r>
            <a:r>
              <a:rPr lang="nl-BE" dirty="0" err="1"/>
              <a:t>into</a:t>
            </a:r>
            <a:r>
              <a:rPr lang="nl-BE" dirty="0"/>
              <a:t> a string. </a:t>
            </a:r>
            <a:r>
              <a:rPr lang="nl-BE" dirty="0" err="1"/>
              <a:t>This</a:t>
            </a:r>
            <a:r>
              <a:rPr lang="nl-BE" dirty="0"/>
              <a:t> is </a:t>
            </a:r>
            <a:r>
              <a:rPr lang="nl-BE" dirty="0" err="1"/>
              <a:t>necessary</a:t>
            </a:r>
            <a:r>
              <a:rPr lang="nl-BE" dirty="0"/>
              <a:t> </a:t>
            </a:r>
            <a:r>
              <a:rPr lang="nl-BE" dirty="0" err="1"/>
              <a:t>because</a:t>
            </a:r>
            <a:r>
              <a:rPr lang="nl-BE" dirty="0"/>
              <a:t> </a:t>
            </a:r>
            <a:r>
              <a:rPr lang="nl-BE" dirty="0" err="1"/>
              <a:t>the</a:t>
            </a:r>
            <a:r>
              <a:rPr lang="nl-BE" dirty="0"/>
              <a:t> print </a:t>
            </a:r>
            <a:r>
              <a:rPr lang="nl-BE" dirty="0" err="1"/>
              <a:t>function</a:t>
            </a:r>
            <a:r>
              <a:rPr lang="nl-BE" dirty="0"/>
              <a:t> </a:t>
            </a:r>
            <a:r>
              <a:rPr lang="nl-BE" dirty="0" err="1"/>
              <a:t>can</a:t>
            </a:r>
            <a:r>
              <a:rPr lang="nl-BE" dirty="0"/>
              <a:t> </a:t>
            </a:r>
            <a:r>
              <a:rPr lang="nl-BE" dirty="0" err="1"/>
              <a:t>only</a:t>
            </a:r>
            <a:r>
              <a:rPr lang="nl-BE" dirty="0"/>
              <a:t> print strings. The </a:t>
            </a:r>
            <a:r>
              <a:rPr lang="nl-BE" dirty="0" err="1"/>
              <a:t>variable</a:t>
            </a:r>
            <a:r>
              <a:rPr lang="nl-BE" dirty="0"/>
              <a:t> </a:t>
            </a:r>
            <a:r>
              <a:rPr lang="nl-BE" dirty="0" err="1"/>
              <a:t>speed’s</a:t>
            </a:r>
            <a:r>
              <a:rPr lang="nl-BE" dirty="0"/>
              <a:t> datatype is </a:t>
            </a:r>
            <a:r>
              <a:rPr lang="nl-BE" dirty="0" err="1"/>
              <a:t>float</a:t>
            </a:r>
            <a:r>
              <a:rPr lang="nl-BE" dirty="0"/>
              <a:t> and has </a:t>
            </a:r>
            <a:r>
              <a:rPr lang="nl-BE" dirty="0" err="1"/>
              <a:t>to</a:t>
            </a:r>
            <a:r>
              <a:rPr lang="nl-BE" dirty="0"/>
              <a:t> </a:t>
            </a:r>
            <a:r>
              <a:rPr lang="nl-BE" dirty="0" err="1"/>
              <a:t>be</a:t>
            </a:r>
            <a:r>
              <a:rPr lang="nl-BE" dirty="0"/>
              <a:t> </a:t>
            </a:r>
            <a:r>
              <a:rPr lang="nl-BE" dirty="0" err="1"/>
              <a:t>changed</a:t>
            </a:r>
            <a:r>
              <a:rPr lang="nl-BE" dirty="0"/>
              <a:t> via a </a:t>
            </a:r>
            <a:r>
              <a:rPr lang="nl-BE" dirty="0" err="1"/>
              <a:t>conversion</a:t>
            </a:r>
            <a:r>
              <a:rPr lang="nl-BE" dirty="0"/>
              <a:t> </a:t>
            </a:r>
            <a:r>
              <a:rPr lang="nl-BE" dirty="0" err="1"/>
              <a:t>function</a:t>
            </a:r>
            <a:r>
              <a:rPr lang="nl-BE" dirty="0"/>
              <a:t>. </a:t>
            </a:r>
          </a:p>
          <a:p>
            <a:r>
              <a:rPr lang="nl-BE" dirty="0"/>
              <a:t>As </a:t>
            </a:r>
            <a:r>
              <a:rPr lang="nl-BE" dirty="0" err="1"/>
              <a:t>told</a:t>
            </a:r>
            <a:r>
              <a:rPr lang="nl-BE" dirty="0"/>
              <a:t> </a:t>
            </a:r>
            <a:r>
              <a:rPr lang="nl-BE" dirty="0" err="1"/>
              <a:t>before</a:t>
            </a:r>
            <a:r>
              <a:rPr lang="nl-BE" dirty="0"/>
              <a:t>, </a:t>
            </a:r>
            <a:r>
              <a:rPr lang="nl-BE" dirty="0" err="1"/>
              <a:t>the</a:t>
            </a:r>
            <a:r>
              <a:rPr lang="nl-BE" dirty="0"/>
              <a:t> plus </a:t>
            </a:r>
            <a:r>
              <a:rPr lang="nl-BE" dirty="0" err="1"/>
              <a:t>sign</a:t>
            </a:r>
            <a:r>
              <a:rPr lang="nl-BE" dirty="0"/>
              <a:t> is </a:t>
            </a:r>
            <a:r>
              <a:rPr lang="nl-BE" dirty="0" err="1"/>
              <a:t>used</a:t>
            </a:r>
            <a:r>
              <a:rPr lang="nl-BE" dirty="0"/>
              <a:t> </a:t>
            </a:r>
            <a:r>
              <a:rPr lang="nl-BE" dirty="0" err="1"/>
              <a:t>to</a:t>
            </a:r>
            <a:r>
              <a:rPr lang="nl-BE" dirty="0"/>
              <a:t> </a:t>
            </a:r>
            <a:r>
              <a:rPr lang="nl-BE" dirty="0" err="1"/>
              <a:t>merge</a:t>
            </a:r>
            <a:r>
              <a:rPr lang="nl-BE" dirty="0"/>
              <a:t> </a:t>
            </a:r>
            <a:r>
              <a:rPr lang="nl-BE" dirty="0" err="1"/>
              <a:t>the</a:t>
            </a:r>
            <a:r>
              <a:rPr lang="nl-BE" dirty="0"/>
              <a:t> different string </a:t>
            </a:r>
            <a:r>
              <a:rPr lang="nl-BE" dirty="0" err="1"/>
              <a:t>parts</a:t>
            </a:r>
            <a:r>
              <a:rPr lang="nl-BE" dirty="0"/>
              <a:t>. </a:t>
            </a:r>
            <a:r>
              <a:rPr lang="nl-BE" dirty="0" err="1"/>
              <a:t>This</a:t>
            </a:r>
            <a:r>
              <a:rPr lang="nl-BE" dirty="0"/>
              <a:t> is </a:t>
            </a:r>
            <a:r>
              <a:rPr lang="nl-BE" dirty="0" err="1"/>
              <a:t>also</a:t>
            </a:r>
            <a:r>
              <a:rPr lang="nl-BE" dirty="0"/>
              <a:t> </a:t>
            </a:r>
            <a:r>
              <a:rPr lang="nl-BE" dirty="0" err="1"/>
              <a:t>called</a:t>
            </a:r>
            <a:r>
              <a:rPr lang="nl-BE" dirty="0"/>
              <a:t> </a:t>
            </a:r>
            <a:r>
              <a:rPr lang="nl-BE" dirty="0" err="1"/>
              <a:t>concatenation</a:t>
            </a:r>
            <a:r>
              <a:rPr lang="nl-BE" dirty="0"/>
              <a:t>. (</a:t>
            </a:r>
            <a:r>
              <a:rPr lang="nl-BE" dirty="0" err="1"/>
              <a:t>joinging</a:t>
            </a:r>
            <a:r>
              <a:rPr lang="nl-BE" dirty="0"/>
              <a:t> strings)</a:t>
            </a:r>
          </a:p>
          <a:p>
            <a:r>
              <a:rPr lang="nl-BE" dirty="0" err="1"/>
              <a:t>Note</a:t>
            </a:r>
            <a:r>
              <a:rPr lang="nl-BE" dirty="0"/>
              <a:t> </a:t>
            </a:r>
            <a:r>
              <a:rPr lang="nl-BE" dirty="0" err="1"/>
              <a:t>the</a:t>
            </a:r>
            <a:r>
              <a:rPr lang="nl-BE" dirty="0"/>
              <a:t> we have </a:t>
            </a:r>
            <a:r>
              <a:rPr lang="nl-BE" dirty="0" err="1"/>
              <a:t>added</a:t>
            </a:r>
            <a:r>
              <a:rPr lang="nl-BE" dirty="0"/>
              <a:t> blanks </a:t>
            </a:r>
            <a:r>
              <a:rPr lang="nl-BE" dirty="0" err="1"/>
              <a:t>after</a:t>
            </a:r>
            <a:r>
              <a:rPr lang="nl-BE" dirty="0"/>
              <a:t> </a:t>
            </a:r>
            <a:r>
              <a:rPr lang="nl-BE" dirty="0" err="1"/>
              <a:t>the</a:t>
            </a:r>
            <a:r>
              <a:rPr lang="nl-BE" dirty="0"/>
              <a:t> s of </a:t>
            </a:r>
            <a:r>
              <a:rPr lang="nl-BE" dirty="0" err="1"/>
              <a:t>the</a:t>
            </a:r>
            <a:r>
              <a:rPr lang="nl-BE" dirty="0"/>
              <a:t> word ‘is’ and </a:t>
            </a:r>
            <a:r>
              <a:rPr lang="nl-BE" dirty="0" err="1"/>
              <a:t>before</a:t>
            </a:r>
            <a:r>
              <a:rPr lang="nl-BE" dirty="0"/>
              <a:t> </a:t>
            </a:r>
            <a:r>
              <a:rPr lang="nl-BE" dirty="0" err="1"/>
              <a:t>the</a:t>
            </a:r>
            <a:r>
              <a:rPr lang="nl-BE" dirty="0"/>
              <a:t> k of ‘km/h’, </a:t>
            </a:r>
            <a:r>
              <a:rPr lang="nl-BE" dirty="0" err="1"/>
              <a:t>this</a:t>
            </a:r>
            <a:r>
              <a:rPr lang="nl-BE" dirty="0"/>
              <a:t> is </a:t>
            </a:r>
            <a:r>
              <a:rPr lang="nl-BE" dirty="0" err="1"/>
              <a:t>really</a:t>
            </a:r>
            <a:r>
              <a:rPr lang="nl-BE" dirty="0"/>
              <a:t> </a:t>
            </a:r>
            <a:r>
              <a:rPr lang="nl-BE" dirty="0" err="1"/>
              <a:t>necessary</a:t>
            </a:r>
            <a:r>
              <a:rPr lang="nl-BE" dirty="0"/>
              <a:t> </a:t>
            </a:r>
            <a:r>
              <a:rPr lang="nl-BE" dirty="0" err="1"/>
              <a:t>to</a:t>
            </a:r>
            <a:r>
              <a:rPr lang="nl-BE" dirty="0"/>
              <a:t> </a:t>
            </a:r>
            <a:r>
              <a:rPr lang="nl-BE" dirty="0" err="1"/>
              <a:t>obtain</a:t>
            </a:r>
            <a:r>
              <a:rPr lang="nl-BE" dirty="0"/>
              <a:t> </a:t>
            </a:r>
            <a:r>
              <a:rPr lang="nl-BE" dirty="0" err="1"/>
              <a:t>the</a:t>
            </a:r>
            <a:r>
              <a:rPr lang="nl-BE" dirty="0"/>
              <a:t> </a:t>
            </a:r>
            <a:r>
              <a:rPr lang="nl-BE" dirty="0" err="1"/>
              <a:t>displayed</a:t>
            </a:r>
            <a:r>
              <a:rPr lang="nl-BE" dirty="0"/>
              <a:t> output. </a:t>
            </a:r>
          </a:p>
        </p:txBody>
      </p:sp>
      <p:sp>
        <p:nvSpPr>
          <p:cNvPr id="4" name="Tijdelijke aanduiding voor dianummer 3"/>
          <p:cNvSpPr>
            <a:spLocks noGrp="1"/>
          </p:cNvSpPr>
          <p:nvPr>
            <p:ph type="sldNum" sz="quarter" idx="10"/>
          </p:nvPr>
        </p:nvSpPr>
        <p:spPr/>
        <p:txBody>
          <a:bodyPr/>
          <a:lstStyle/>
          <a:p>
            <a:fld id="{2F1A7F70-BA74-4B93-A504-6802F0D0CD34}" type="slidenum">
              <a:rPr lang="nl-BE" smtClean="0"/>
              <a:t>31</a:t>
            </a:fld>
            <a:endParaRPr lang="nl-BE"/>
          </a:p>
        </p:txBody>
      </p:sp>
    </p:spTree>
    <p:extLst>
      <p:ext uri="{BB962C8B-B14F-4D97-AF65-F5344CB8AC3E}">
        <p14:creationId xmlns:p14="http://schemas.microsoft.com/office/powerpoint/2010/main" val="14056594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first computers go back till the early 30’s and were called ‘fixed program computers’, able to run 1 specific program.</a:t>
            </a:r>
          </a:p>
        </p:txBody>
      </p:sp>
      <p:sp>
        <p:nvSpPr>
          <p:cNvPr id="4" name="Slide Number Placeholder 3"/>
          <p:cNvSpPr>
            <a:spLocks noGrp="1"/>
          </p:cNvSpPr>
          <p:nvPr>
            <p:ph type="sldNum" sz="quarter" idx="5"/>
          </p:nvPr>
        </p:nvSpPr>
        <p:spPr/>
        <p:txBody>
          <a:bodyPr/>
          <a:lstStyle/>
          <a:p>
            <a:fld id="{2F1A7F70-BA74-4B93-A504-6802F0D0CD34}" type="slidenum">
              <a:rPr lang="nl-BE" smtClean="0"/>
              <a:t>3</a:t>
            </a:fld>
            <a:endParaRPr lang="nl-BE"/>
          </a:p>
        </p:txBody>
      </p:sp>
    </p:spTree>
    <p:extLst>
      <p:ext uri="{BB962C8B-B14F-4D97-AF65-F5344CB8AC3E}">
        <p14:creationId xmlns:p14="http://schemas.microsoft.com/office/powerpoint/2010/main" val="26256650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a:t>Mathematical operators</a:t>
            </a:r>
          </a:p>
          <a:p>
            <a:r>
              <a:rPr lang="nl-BE" dirty="0"/>
              <a:t>/ Real </a:t>
            </a:r>
            <a:r>
              <a:rPr lang="nl-BE" dirty="0" err="1"/>
              <a:t>division</a:t>
            </a:r>
            <a:r>
              <a:rPr lang="nl-BE" dirty="0"/>
              <a:t> -&gt; </a:t>
            </a:r>
            <a:r>
              <a:rPr lang="nl-BE" dirty="0" err="1"/>
              <a:t>decimal</a:t>
            </a:r>
            <a:r>
              <a:rPr lang="nl-BE" dirty="0"/>
              <a:t> </a:t>
            </a:r>
            <a:r>
              <a:rPr lang="nl-BE" dirty="0" err="1"/>
              <a:t>number</a:t>
            </a:r>
            <a:r>
              <a:rPr lang="nl-BE" dirty="0"/>
              <a:t> as </a:t>
            </a:r>
            <a:r>
              <a:rPr lang="nl-BE" dirty="0" err="1"/>
              <a:t>result</a:t>
            </a:r>
            <a:endParaRPr lang="nl-BE" dirty="0"/>
          </a:p>
          <a:p>
            <a:r>
              <a:rPr lang="nl-BE" dirty="0"/>
              <a:t>// </a:t>
            </a:r>
            <a:r>
              <a:rPr lang="nl-BE" dirty="0" err="1"/>
              <a:t>Whole</a:t>
            </a:r>
            <a:r>
              <a:rPr lang="nl-BE" dirty="0"/>
              <a:t> </a:t>
            </a:r>
            <a:r>
              <a:rPr lang="nl-BE" dirty="0" err="1"/>
              <a:t>division</a:t>
            </a:r>
            <a:r>
              <a:rPr lang="nl-BE" dirty="0"/>
              <a:t> -&gt; </a:t>
            </a:r>
            <a:r>
              <a:rPr lang="nl-BE" dirty="0" err="1"/>
              <a:t>whole</a:t>
            </a:r>
            <a:r>
              <a:rPr lang="nl-BE" dirty="0"/>
              <a:t> </a:t>
            </a:r>
            <a:r>
              <a:rPr lang="nl-BE" dirty="0" err="1"/>
              <a:t>number</a:t>
            </a:r>
            <a:r>
              <a:rPr lang="nl-BE" dirty="0"/>
              <a:t> as </a:t>
            </a:r>
            <a:r>
              <a:rPr lang="nl-BE" dirty="0" err="1"/>
              <a:t>result</a:t>
            </a:r>
            <a:endParaRPr lang="nl-BE" dirty="0"/>
          </a:p>
        </p:txBody>
      </p:sp>
      <p:sp>
        <p:nvSpPr>
          <p:cNvPr id="4" name="Tijdelijke aanduiding voor dianummer 3"/>
          <p:cNvSpPr>
            <a:spLocks noGrp="1"/>
          </p:cNvSpPr>
          <p:nvPr>
            <p:ph type="sldNum" sz="quarter" idx="10"/>
          </p:nvPr>
        </p:nvSpPr>
        <p:spPr/>
        <p:txBody>
          <a:bodyPr/>
          <a:lstStyle/>
          <a:p>
            <a:fld id="{E21CB7B2-86EF-4EAE-A9B5-C63073B81464}" type="slidenum">
              <a:rPr lang="nl-BE" smtClean="0"/>
              <a:t>32</a:t>
            </a:fld>
            <a:endParaRPr lang="nl-BE"/>
          </a:p>
        </p:txBody>
      </p:sp>
    </p:spTree>
    <p:extLst>
      <p:ext uri="{BB962C8B-B14F-4D97-AF65-F5344CB8AC3E}">
        <p14:creationId xmlns:p14="http://schemas.microsoft.com/office/powerpoint/2010/main" val="375709001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Line 1  2*3=6/4=1.5+1=2.5</a:t>
            </a:r>
          </a:p>
          <a:p>
            <a:r>
              <a:rPr lang="en-GB" dirty="0"/>
              <a:t>Line 2 (1+2) =3 *3 = 9/4 =2.25  (real division -&gt; decimal number as result -&gt; float)</a:t>
            </a:r>
          </a:p>
          <a:p>
            <a:r>
              <a:rPr lang="en-GB" dirty="0"/>
              <a:t>Line 3 3**2=9/3=3.0 (real division -&gt; decimal number as result -&gt; float)  (3 to the 2</a:t>
            </a:r>
            <a:r>
              <a:rPr lang="en-GB" baseline="30000" dirty="0"/>
              <a:t>nd</a:t>
            </a:r>
            <a:r>
              <a:rPr lang="en-GB" dirty="0"/>
              <a:t> power)</a:t>
            </a:r>
          </a:p>
        </p:txBody>
      </p:sp>
      <p:sp>
        <p:nvSpPr>
          <p:cNvPr id="4" name="Slide Number Placeholder 3"/>
          <p:cNvSpPr>
            <a:spLocks noGrp="1"/>
          </p:cNvSpPr>
          <p:nvPr>
            <p:ph type="sldNum" sz="quarter" idx="5"/>
          </p:nvPr>
        </p:nvSpPr>
        <p:spPr/>
        <p:txBody>
          <a:bodyPr/>
          <a:lstStyle/>
          <a:p>
            <a:fld id="{2F1A7F70-BA74-4B93-A504-6802F0D0CD34}" type="slidenum">
              <a:rPr lang="nl-BE" smtClean="0"/>
              <a:t>33</a:t>
            </a:fld>
            <a:endParaRPr lang="nl-BE"/>
          </a:p>
        </p:txBody>
      </p:sp>
    </p:spTree>
    <p:extLst>
      <p:ext uri="{BB962C8B-B14F-4D97-AF65-F5344CB8AC3E}">
        <p14:creationId xmlns:p14="http://schemas.microsoft.com/office/powerpoint/2010/main" val="28898722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139700" y="768350"/>
            <a:ext cx="6819900" cy="3836988"/>
          </a:xfrm>
        </p:spPr>
      </p:sp>
      <p:sp>
        <p:nvSpPr>
          <p:cNvPr id="3" name="Tijdelijke aanduiding voor notities 2"/>
          <p:cNvSpPr>
            <a:spLocks noGrp="1"/>
          </p:cNvSpPr>
          <p:nvPr>
            <p:ph type="body" idx="1"/>
          </p:nvPr>
        </p:nvSpPr>
        <p:spPr/>
        <p:txBody>
          <a:bodyPr/>
          <a:lstStyle/>
          <a:p>
            <a:r>
              <a:rPr lang="nl-BE" dirty="0"/>
              <a:t>/ Real </a:t>
            </a:r>
            <a:r>
              <a:rPr lang="nl-BE" dirty="0" err="1"/>
              <a:t>division</a:t>
            </a:r>
            <a:r>
              <a:rPr lang="nl-BE" dirty="0"/>
              <a:t> -&gt; </a:t>
            </a:r>
            <a:r>
              <a:rPr lang="nl-BE" dirty="0" err="1"/>
              <a:t>decimal</a:t>
            </a:r>
            <a:r>
              <a:rPr lang="nl-BE" dirty="0"/>
              <a:t> </a:t>
            </a:r>
            <a:r>
              <a:rPr lang="nl-BE" dirty="0" err="1"/>
              <a:t>number</a:t>
            </a:r>
            <a:r>
              <a:rPr lang="nl-BE" dirty="0"/>
              <a:t> as </a:t>
            </a:r>
            <a:r>
              <a:rPr lang="nl-BE" dirty="0" err="1"/>
              <a:t>result</a:t>
            </a:r>
            <a:endParaRPr lang="nl-BE" dirty="0"/>
          </a:p>
          <a:p>
            <a:r>
              <a:rPr lang="nl-BE" dirty="0"/>
              <a:t>// </a:t>
            </a:r>
            <a:r>
              <a:rPr lang="nl-BE" dirty="0" err="1"/>
              <a:t>Whole</a:t>
            </a:r>
            <a:r>
              <a:rPr lang="nl-BE" dirty="0"/>
              <a:t> </a:t>
            </a:r>
            <a:r>
              <a:rPr lang="nl-BE" dirty="0" err="1"/>
              <a:t>division</a:t>
            </a:r>
            <a:r>
              <a:rPr lang="nl-BE" dirty="0"/>
              <a:t> -&gt; </a:t>
            </a:r>
            <a:r>
              <a:rPr lang="nl-BE" dirty="0" err="1"/>
              <a:t>whole</a:t>
            </a:r>
            <a:r>
              <a:rPr lang="nl-BE" dirty="0"/>
              <a:t> </a:t>
            </a:r>
            <a:r>
              <a:rPr lang="nl-BE" dirty="0" err="1"/>
              <a:t>number</a:t>
            </a:r>
            <a:r>
              <a:rPr lang="nl-BE" dirty="0"/>
              <a:t> as </a:t>
            </a:r>
            <a:r>
              <a:rPr lang="nl-BE" dirty="0" err="1"/>
              <a:t>result</a:t>
            </a:r>
            <a:endParaRPr lang="nl-BE" dirty="0"/>
          </a:p>
          <a:p>
            <a:r>
              <a:rPr lang="nl-BE" dirty="0"/>
              <a:t>Line 3 </a:t>
            </a:r>
            <a:r>
              <a:rPr lang="nl-BE" dirty="0" err="1"/>
              <a:t>if</a:t>
            </a:r>
            <a:r>
              <a:rPr lang="nl-BE" dirty="0"/>
              <a:t> </a:t>
            </a:r>
            <a:r>
              <a:rPr lang="nl-BE" dirty="0" err="1"/>
              <a:t>the</a:t>
            </a:r>
            <a:r>
              <a:rPr lang="nl-BE" dirty="0"/>
              <a:t> </a:t>
            </a:r>
            <a:r>
              <a:rPr lang="nl-BE" dirty="0" err="1"/>
              <a:t>numerator</a:t>
            </a:r>
            <a:r>
              <a:rPr lang="nl-BE" dirty="0"/>
              <a:t> (83.0) or </a:t>
            </a:r>
            <a:r>
              <a:rPr lang="nl-BE" dirty="0" err="1"/>
              <a:t>the</a:t>
            </a:r>
            <a:r>
              <a:rPr lang="nl-BE" dirty="0"/>
              <a:t> </a:t>
            </a:r>
            <a:r>
              <a:rPr lang="nl-BE" dirty="0" err="1"/>
              <a:t>denominator</a:t>
            </a:r>
            <a:r>
              <a:rPr lang="nl-BE" dirty="0"/>
              <a:t> is a </a:t>
            </a:r>
            <a:r>
              <a:rPr lang="nl-BE" dirty="0" err="1"/>
              <a:t>decimal</a:t>
            </a:r>
            <a:r>
              <a:rPr lang="nl-BE" dirty="0"/>
              <a:t> </a:t>
            </a:r>
            <a:r>
              <a:rPr lang="nl-BE" dirty="0" err="1"/>
              <a:t>number</a:t>
            </a:r>
            <a:r>
              <a:rPr lang="nl-BE" dirty="0"/>
              <a:t> </a:t>
            </a:r>
            <a:r>
              <a:rPr lang="nl-BE" dirty="0" err="1"/>
              <a:t>this</a:t>
            </a:r>
            <a:r>
              <a:rPr lang="nl-BE" dirty="0"/>
              <a:t> </a:t>
            </a:r>
            <a:r>
              <a:rPr lang="nl-BE" dirty="0" err="1"/>
              <a:t>will</a:t>
            </a:r>
            <a:r>
              <a:rPr lang="nl-BE" dirty="0"/>
              <a:t> </a:t>
            </a:r>
            <a:r>
              <a:rPr lang="nl-BE" dirty="0" err="1"/>
              <a:t>always</a:t>
            </a:r>
            <a:r>
              <a:rPr lang="nl-BE" dirty="0"/>
              <a:t> lead </a:t>
            </a:r>
            <a:r>
              <a:rPr lang="nl-BE" dirty="0" err="1"/>
              <a:t>to</a:t>
            </a:r>
            <a:r>
              <a:rPr lang="nl-BE" dirty="0"/>
              <a:t> a </a:t>
            </a:r>
            <a:r>
              <a:rPr lang="nl-BE" dirty="0" err="1"/>
              <a:t>decimal</a:t>
            </a:r>
            <a:r>
              <a:rPr lang="nl-BE" dirty="0"/>
              <a:t> </a:t>
            </a:r>
            <a:r>
              <a:rPr lang="nl-BE" dirty="0" err="1"/>
              <a:t>number</a:t>
            </a:r>
            <a:r>
              <a:rPr lang="nl-BE" dirty="0"/>
              <a:t> as </a:t>
            </a:r>
            <a:r>
              <a:rPr lang="nl-BE" dirty="0" err="1"/>
              <a:t>result</a:t>
            </a:r>
            <a:r>
              <a:rPr lang="nl-BE" dirty="0"/>
              <a:t> (</a:t>
            </a:r>
            <a:r>
              <a:rPr lang="nl-BE" dirty="0" err="1"/>
              <a:t>float</a:t>
            </a:r>
            <a:r>
              <a:rPr lang="nl-BE" dirty="0"/>
              <a:t>) 8.0</a:t>
            </a:r>
          </a:p>
          <a:p>
            <a:r>
              <a:rPr lang="nl-BE" dirty="0"/>
              <a:t>Line 4 </a:t>
            </a:r>
            <a:r>
              <a:rPr lang="nl-BE" dirty="0" err="1"/>
              <a:t>if</a:t>
            </a:r>
            <a:r>
              <a:rPr lang="nl-BE" dirty="0"/>
              <a:t> </a:t>
            </a:r>
            <a:r>
              <a:rPr lang="nl-BE" dirty="0" err="1"/>
              <a:t>the</a:t>
            </a:r>
            <a:r>
              <a:rPr lang="nl-BE" dirty="0"/>
              <a:t> </a:t>
            </a:r>
            <a:r>
              <a:rPr lang="nl-BE" dirty="0" err="1"/>
              <a:t>numerator</a:t>
            </a:r>
            <a:r>
              <a:rPr lang="nl-BE" dirty="0"/>
              <a:t> or </a:t>
            </a:r>
            <a:r>
              <a:rPr lang="nl-BE" dirty="0" err="1"/>
              <a:t>the</a:t>
            </a:r>
            <a:r>
              <a:rPr lang="nl-BE" dirty="0"/>
              <a:t> </a:t>
            </a:r>
            <a:r>
              <a:rPr lang="nl-BE" dirty="0" err="1"/>
              <a:t>denominator</a:t>
            </a:r>
            <a:r>
              <a:rPr lang="nl-BE" dirty="0"/>
              <a:t>(10.0) is a </a:t>
            </a:r>
            <a:r>
              <a:rPr lang="nl-BE" dirty="0" err="1"/>
              <a:t>decimal</a:t>
            </a:r>
            <a:r>
              <a:rPr lang="nl-BE" dirty="0"/>
              <a:t> </a:t>
            </a:r>
            <a:r>
              <a:rPr lang="nl-BE" dirty="0" err="1"/>
              <a:t>number</a:t>
            </a:r>
            <a:r>
              <a:rPr lang="nl-BE" dirty="0"/>
              <a:t> </a:t>
            </a:r>
            <a:r>
              <a:rPr lang="nl-BE" dirty="0" err="1"/>
              <a:t>this</a:t>
            </a:r>
            <a:r>
              <a:rPr lang="nl-BE" dirty="0"/>
              <a:t> </a:t>
            </a:r>
            <a:r>
              <a:rPr lang="nl-BE" dirty="0" err="1"/>
              <a:t>will</a:t>
            </a:r>
            <a:r>
              <a:rPr lang="nl-BE" dirty="0"/>
              <a:t> </a:t>
            </a:r>
            <a:r>
              <a:rPr lang="nl-BE" dirty="0" err="1"/>
              <a:t>always</a:t>
            </a:r>
            <a:r>
              <a:rPr lang="nl-BE" dirty="0"/>
              <a:t> lead </a:t>
            </a:r>
            <a:r>
              <a:rPr lang="nl-BE" dirty="0" err="1"/>
              <a:t>to</a:t>
            </a:r>
            <a:r>
              <a:rPr lang="nl-BE" dirty="0"/>
              <a:t> a </a:t>
            </a:r>
            <a:r>
              <a:rPr lang="nl-BE" dirty="0" err="1"/>
              <a:t>decimal</a:t>
            </a:r>
            <a:r>
              <a:rPr lang="nl-BE" dirty="0"/>
              <a:t> </a:t>
            </a:r>
            <a:r>
              <a:rPr lang="nl-BE" dirty="0" err="1"/>
              <a:t>number</a:t>
            </a:r>
            <a:r>
              <a:rPr lang="nl-BE" dirty="0"/>
              <a:t> as </a:t>
            </a:r>
            <a:r>
              <a:rPr lang="nl-BE" dirty="0" err="1"/>
              <a:t>result</a:t>
            </a:r>
            <a:r>
              <a:rPr lang="nl-BE" dirty="0"/>
              <a:t> (</a:t>
            </a:r>
            <a:r>
              <a:rPr lang="nl-BE" dirty="0" err="1"/>
              <a:t>float</a:t>
            </a:r>
            <a:r>
              <a:rPr lang="nl-BE" dirty="0"/>
              <a:t>) 8.0</a:t>
            </a:r>
          </a:p>
          <a:p>
            <a:r>
              <a:rPr lang="nl-BE" dirty="0"/>
              <a:t>Line 5 we </a:t>
            </a:r>
            <a:r>
              <a:rPr lang="nl-BE" dirty="0" err="1"/>
              <a:t>calculate</a:t>
            </a:r>
            <a:r>
              <a:rPr lang="nl-BE" dirty="0"/>
              <a:t> </a:t>
            </a:r>
            <a:r>
              <a:rPr lang="nl-BE" dirty="0" err="1"/>
              <a:t>the</a:t>
            </a:r>
            <a:r>
              <a:rPr lang="nl-BE" dirty="0"/>
              <a:t> </a:t>
            </a:r>
            <a:r>
              <a:rPr lang="nl-BE" dirty="0" err="1"/>
              <a:t>remainder</a:t>
            </a:r>
            <a:r>
              <a:rPr lang="nl-BE" dirty="0"/>
              <a:t> </a:t>
            </a:r>
            <a:r>
              <a:rPr lang="nl-BE" dirty="0" err="1"/>
              <a:t>after</a:t>
            </a:r>
            <a:r>
              <a:rPr lang="nl-BE" dirty="0"/>
              <a:t> </a:t>
            </a:r>
            <a:r>
              <a:rPr lang="nl-BE" dirty="0" err="1"/>
              <a:t>the</a:t>
            </a:r>
            <a:r>
              <a:rPr lang="nl-BE" dirty="0"/>
              <a:t> </a:t>
            </a:r>
            <a:r>
              <a:rPr lang="nl-BE" dirty="0" err="1"/>
              <a:t>whole</a:t>
            </a:r>
            <a:r>
              <a:rPr lang="nl-BE" dirty="0"/>
              <a:t> </a:t>
            </a:r>
            <a:r>
              <a:rPr lang="nl-BE" dirty="0" err="1"/>
              <a:t>division</a:t>
            </a:r>
            <a:r>
              <a:rPr lang="nl-BE" dirty="0"/>
              <a:t> (//)  </a:t>
            </a:r>
            <a:r>
              <a:rPr lang="nl-BE" dirty="0" err="1"/>
              <a:t>which</a:t>
            </a:r>
            <a:r>
              <a:rPr lang="nl-BE" dirty="0"/>
              <a:t> </a:t>
            </a:r>
            <a:r>
              <a:rPr lang="nl-BE" dirty="0" err="1"/>
              <a:t>will</a:t>
            </a:r>
            <a:r>
              <a:rPr lang="nl-BE" dirty="0"/>
              <a:t> lead </a:t>
            </a:r>
            <a:r>
              <a:rPr lang="nl-BE" dirty="0" err="1"/>
              <a:t>to</a:t>
            </a:r>
            <a:r>
              <a:rPr lang="nl-BE" dirty="0"/>
              <a:t> </a:t>
            </a:r>
            <a:r>
              <a:rPr lang="nl-BE" dirty="0" err="1"/>
              <a:t>an</a:t>
            </a:r>
            <a:r>
              <a:rPr lang="nl-BE" dirty="0"/>
              <a:t> integer (3)</a:t>
            </a:r>
            <a:endParaRPr lang="en-US" dirty="0"/>
          </a:p>
        </p:txBody>
      </p:sp>
      <p:sp>
        <p:nvSpPr>
          <p:cNvPr id="4" name="Tijdelijke aanduiding voor dianummer 3"/>
          <p:cNvSpPr>
            <a:spLocks noGrp="1"/>
          </p:cNvSpPr>
          <p:nvPr>
            <p:ph type="sldNum" sz="quarter" idx="10"/>
          </p:nvPr>
        </p:nvSpPr>
        <p:spPr/>
        <p:txBody>
          <a:bodyPr/>
          <a:lstStyle/>
          <a:p>
            <a:fld id="{EA0FF570-4DBA-497C-A28D-40B5E4A52EA0}" type="slidenum">
              <a:rPr lang="nl-NL" smtClean="0"/>
              <a:pPr/>
              <a:t>34</a:t>
            </a:fld>
            <a:endParaRPr lang="nl-NL"/>
          </a:p>
        </p:txBody>
      </p:sp>
    </p:spTree>
    <p:extLst>
      <p:ext uri="{BB962C8B-B14F-4D97-AF65-F5344CB8AC3E}">
        <p14:creationId xmlns:p14="http://schemas.microsoft.com/office/powerpoint/2010/main" val="31936634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Beside the mathematical operators we also have operators we can use for strings.</a:t>
            </a:r>
          </a:p>
          <a:p>
            <a:r>
              <a:rPr lang="en-GB" dirty="0"/>
              <a:t>+ to concatenate or merge strings (join)</a:t>
            </a:r>
          </a:p>
          <a:p>
            <a:pPr marL="171450" indent="-171450">
              <a:buFont typeface="Arial" panose="020B0604020202020204" pitchFamily="34" charset="0"/>
              <a:buChar char="•"/>
            </a:pPr>
            <a:r>
              <a:rPr lang="en-GB" dirty="0"/>
              <a:t>to repeat strings</a:t>
            </a:r>
          </a:p>
          <a:p>
            <a:pPr marL="171450" indent="-171450">
              <a:buFont typeface="Arial" panose="020B0604020202020204" pitchFamily="34" charset="0"/>
              <a:buChar char="•"/>
            </a:pPr>
            <a:endParaRPr lang="en-GB" dirty="0"/>
          </a:p>
          <a:p>
            <a:pPr marL="0" indent="0">
              <a:buFont typeface="Arial" panose="020B0604020202020204" pitchFamily="34" charset="0"/>
              <a:buNone/>
            </a:pPr>
            <a:endParaRPr lang="en-GB" dirty="0"/>
          </a:p>
        </p:txBody>
      </p:sp>
      <p:sp>
        <p:nvSpPr>
          <p:cNvPr id="4" name="Slide Number Placeholder 3"/>
          <p:cNvSpPr>
            <a:spLocks noGrp="1"/>
          </p:cNvSpPr>
          <p:nvPr>
            <p:ph type="sldNum" sz="quarter" idx="5"/>
          </p:nvPr>
        </p:nvSpPr>
        <p:spPr/>
        <p:txBody>
          <a:bodyPr/>
          <a:lstStyle/>
          <a:p>
            <a:fld id="{2F1A7F70-BA74-4B93-A504-6802F0D0CD34}" type="slidenum">
              <a:rPr lang="nl-BE" smtClean="0"/>
              <a:t>35</a:t>
            </a:fld>
            <a:endParaRPr lang="nl-BE"/>
          </a:p>
        </p:txBody>
      </p:sp>
    </p:spTree>
    <p:extLst>
      <p:ext uri="{BB962C8B-B14F-4D97-AF65-F5344CB8AC3E}">
        <p14:creationId xmlns:p14="http://schemas.microsoft.com/office/powerpoint/2010/main" val="37993270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can also use shorthand operators.</a:t>
            </a:r>
          </a:p>
          <a:p>
            <a:endParaRPr lang="en-GB" dirty="0"/>
          </a:p>
        </p:txBody>
      </p:sp>
      <p:sp>
        <p:nvSpPr>
          <p:cNvPr id="4" name="Slide Number Placeholder 3"/>
          <p:cNvSpPr>
            <a:spLocks noGrp="1"/>
          </p:cNvSpPr>
          <p:nvPr>
            <p:ph type="sldNum" sz="quarter" idx="5"/>
          </p:nvPr>
        </p:nvSpPr>
        <p:spPr/>
        <p:txBody>
          <a:bodyPr/>
          <a:lstStyle/>
          <a:p>
            <a:fld id="{2F1A7F70-BA74-4B93-A504-6802F0D0CD34}" type="slidenum">
              <a:rPr lang="nl-BE" smtClean="0"/>
              <a:t>36</a:t>
            </a:fld>
            <a:endParaRPr lang="nl-BE"/>
          </a:p>
        </p:txBody>
      </p:sp>
    </p:spTree>
    <p:extLst>
      <p:ext uri="{BB962C8B-B14F-4D97-AF65-F5344CB8AC3E}">
        <p14:creationId xmlns:p14="http://schemas.microsoft.com/office/powerpoint/2010/main" val="256735382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Third example to calculate the capacity per hour at maximum occupation.</a:t>
            </a:r>
          </a:p>
          <a:p>
            <a:endParaRPr lang="en-GB" dirty="0"/>
          </a:p>
        </p:txBody>
      </p:sp>
      <p:sp>
        <p:nvSpPr>
          <p:cNvPr id="4" name="Slide Number Placeholder 3"/>
          <p:cNvSpPr>
            <a:spLocks noGrp="1"/>
          </p:cNvSpPr>
          <p:nvPr>
            <p:ph type="sldNum" sz="quarter" idx="5"/>
          </p:nvPr>
        </p:nvSpPr>
        <p:spPr/>
        <p:txBody>
          <a:bodyPr/>
          <a:lstStyle/>
          <a:p>
            <a:fld id="{2F1A7F70-BA74-4B93-A504-6802F0D0CD34}" type="slidenum">
              <a:rPr lang="nl-BE" smtClean="0"/>
              <a:t>37</a:t>
            </a:fld>
            <a:endParaRPr lang="nl-BE"/>
          </a:p>
        </p:txBody>
      </p:sp>
    </p:spTree>
    <p:extLst>
      <p:ext uri="{BB962C8B-B14F-4D97-AF65-F5344CB8AC3E}">
        <p14:creationId xmlns:p14="http://schemas.microsoft.com/office/powerpoint/2010/main" val="41584595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5 variables have been declared to calculate the capacity per hour.</a:t>
            </a:r>
          </a:p>
          <a:p>
            <a:r>
              <a:rPr lang="en-GB" dirty="0"/>
              <a:t>Alternative concatenation sign is the comma, which will also merge the different parts but also automatically converts the parts to string -&gt; so int(capacity) will automatically be converted to a string. When you use the plus sign to concatenate this will not be the case and you will have to add the str() function.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0080"/>
                </a:solidFill>
                <a:effectLst/>
              </a:rPr>
              <a:t>print</a:t>
            </a:r>
            <a:r>
              <a:rPr lang="en-US" dirty="0"/>
              <a:t>(</a:t>
            </a:r>
            <a:r>
              <a:rPr lang="en-US" b="1" dirty="0">
                <a:solidFill>
                  <a:srgbClr val="008080"/>
                </a:solidFill>
                <a:effectLst/>
              </a:rPr>
              <a:t>'The maximum capacity of the Python per hour is'</a:t>
            </a:r>
            <a:r>
              <a:rPr lang="en-US" dirty="0"/>
              <a:t>, </a:t>
            </a:r>
            <a:r>
              <a:rPr lang="en-US" dirty="0">
                <a:solidFill>
                  <a:srgbClr val="000080"/>
                </a:solidFill>
                <a:effectLst/>
              </a:rPr>
              <a:t>int</a:t>
            </a:r>
            <a:r>
              <a:rPr lang="en-US" dirty="0"/>
              <a:t>(</a:t>
            </a:r>
            <a:r>
              <a:rPr lang="en-US" dirty="0">
                <a:solidFill>
                  <a:srgbClr val="1750EB"/>
                </a:solidFill>
                <a:effectLst/>
              </a:rPr>
              <a:t>1344.0</a:t>
            </a:r>
            <a:r>
              <a:rPr lang="en-US" dirty="0"/>
              <a:t>), </a:t>
            </a:r>
            <a:r>
              <a:rPr lang="en-US" b="1" dirty="0">
                <a:solidFill>
                  <a:srgbClr val="008080"/>
                </a:solidFill>
                <a:effectLst/>
              </a:rPr>
              <a:t>'persons'</a:t>
            </a:r>
            <a:r>
              <a:rPr lang="en-US" dirty="0"/>
              <a:t>)</a:t>
            </a:r>
            <a:br>
              <a:rPr lang="en-US" dirty="0"/>
            </a:br>
            <a:br>
              <a:rPr lang="en-US" dirty="0"/>
            </a:br>
            <a:r>
              <a:rPr lang="en-US" dirty="0">
                <a:solidFill>
                  <a:srgbClr val="000080"/>
                </a:solidFill>
                <a:effectLst/>
              </a:rPr>
              <a:t>print</a:t>
            </a:r>
            <a:r>
              <a:rPr lang="en-US" dirty="0"/>
              <a:t>(</a:t>
            </a:r>
            <a:r>
              <a:rPr lang="en-US" b="1" dirty="0">
                <a:solidFill>
                  <a:srgbClr val="008080"/>
                </a:solidFill>
                <a:effectLst/>
              </a:rPr>
              <a:t>'The maximum capacity of the Python per hour is '</a:t>
            </a:r>
            <a:r>
              <a:rPr lang="en-US" dirty="0"/>
              <a:t>+ </a:t>
            </a:r>
            <a:r>
              <a:rPr lang="en-US" dirty="0">
                <a:solidFill>
                  <a:srgbClr val="000080"/>
                </a:solidFill>
                <a:effectLst/>
              </a:rPr>
              <a:t>str</a:t>
            </a:r>
            <a:r>
              <a:rPr lang="en-US" dirty="0"/>
              <a:t>(</a:t>
            </a:r>
            <a:r>
              <a:rPr lang="en-US" dirty="0">
                <a:solidFill>
                  <a:srgbClr val="000080"/>
                </a:solidFill>
                <a:effectLst/>
              </a:rPr>
              <a:t>int</a:t>
            </a:r>
            <a:r>
              <a:rPr lang="en-US" dirty="0"/>
              <a:t>(</a:t>
            </a:r>
            <a:r>
              <a:rPr lang="en-US" dirty="0">
                <a:solidFill>
                  <a:srgbClr val="1750EB"/>
                </a:solidFill>
                <a:effectLst/>
              </a:rPr>
              <a:t>1344.0</a:t>
            </a:r>
            <a:r>
              <a:rPr lang="en-US" dirty="0"/>
              <a:t>))+ </a:t>
            </a:r>
            <a:r>
              <a:rPr lang="en-US" b="1" dirty="0">
                <a:solidFill>
                  <a:srgbClr val="008080"/>
                </a:solidFill>
                <a:effectLst/>
              </a:rPr>
              <a:t>' persons'</a:t>
            </a:r>
            <a:r>
              <a:rPr lang="en-US" dirty="0"/>
              <a:t>)</a:t>
            </a:r>
            <a:endParaRPr lang="en-GB" dirty="0"/>
          </a:p>
          <a:p>
            <a:endParaRPr lang="en-GB" dirty="0"/>
          </a:p>
        </p:txBody>
      </p:sp>
      <p:sp>
        <p:nvSpPr>
          <p:cNvPr id="4" name="Slide Number Placeholder 3"/>
          <p:cNvSpPr>
            <a:spLocks noGrp="1"/>
          </p:cNvSpPr>
          <p:nvPr>
            <p:ph type="sldNum" sz="quarter" idx="5"/>
          </p:nvPr>
        </p:nvSpPr>
        <p:spPr/>
        <p:txBody>
          <a:bodyPr/>
          <a:lstStyle/>
          <a:p>
            <a:fld id="{2F1A7F70-BA74-4B93-A504-6802F0D0CD34}" type="slidenum">
              <a:rPr lang="nl-BE" smtClean="0"/>
              <a:t>38</a:t>
            </a:fld>
            <a:endParaRPr lang="nl-BE"/>
          </a:p>
        </p:txBody>
      </p:sp>
    </p:spTree>
    <p:extLst>
      <p:ext uri="{BB962C8B-B14F-4D97-AF65-F5344CB8AC3E}">
        <p14:creationId xmlns:p14="http://schemas.microsoft.com/office/powerpoint/2010/main" val="287114702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000080"/>
                </a:solidFill>
                <a:effectLst/>
              </a:rPr>
              <a:t>print</a:t>
            </a:r>
            <a:r>
              <a:rPr lang="en-US" dirty="0"/>
              <a:t>(</a:t>
            </a:r>
            <a:r>
              <a:rPr lang="en-US" b="1" dirty="0">
                <a:solidFill>
                  <a:srgbClr val="008080"/>
                </a:solidFill>
                <a:effectLst/>
              </a:rPr>
              <a:t>'The maximum capacity of the Python per hour is'</a:t>
            </a:r>
            <a:r>
              <a:rPr lang="en-US" dirty="0"/>
              <a:t>, </a:t>
            </a:r>
            <a:r>
              <a:rPr lang="en-US" dirty="0">
                <a:solidFill>
                  <a:srgbClr val="000080"/>
                </a:solidFill>
                <a:effectLst/>
              </a:rPr>
              <a:t>int</a:t>
            </a:r>
            <a:r>
              <a:rPr lang="en-US" dirty="0"/>
              <a:t>(</a:t>
            </a:r>
            <a:r>
              <a:rPr lang="en-US" dirty="0">
                <a:solidFill>
                  <a:srgbClr val="1750EB"/>
                </a:solidFill>
                <a:effectLst/>
              </a:rPr>
              <a:t>1344.0</a:t>
            </a:r>
            <a:r>
              <a:rPr lang="en-US" dirty="0"/>
              <a:t>), </a:t>
            </a:r>
            <a:r>
              <a:rPr lang="en-US" b="1" dirty="0">
                <a:solidFill>
                  <a:srgbClr val="008080"/>
                </a:solidFill>
                <a:effectLst/>
              </a:rPr>
              <a:t>'persons'</a:t>
            </a:r>
            <a:r>
              <a:rPr lang="en-US" dirty="0"/>
              <a:t>)</a:t>
            </a:r>
            <a:br>
              <a:rPr lang="en-US" dirty="0"/>
            </a:br>
            <a:br>
              <a:rPr lang="en-US" dirty="0"/>
            </a:br>
            <a:r>
              <a:rPr lang="en-US" dirty="0">
                <a:solidFill>
                  <a:srgbClr val="000080"/>
                </a:solidFill>
                <a:effectLst/>
              </a:rPr>
              <a:t>print</a:t>
            </a:r>
            <a:r>
              <a:rPr lang="en-US" dirty="0"/>
              <a:t>(</a:t>
            </a:r>
            <a:r>
              <a:rPr lang="en-US" b="1" dirty="0">
                <a:solidFill>
                  <a:srgbClr val="008080"/>
                </a:solidFill>
                <a:effectLst/>
              </a:rPr>
              <a:t>'The maximum capacity of the Python per hour is '</a:t>
            </a:r>
            <a:r>
              <a:rPr lang="en-US" dirty="0"/>
              <a:t>+ </a:t>
            </a:r>
            <a:r>
              <a:rPr lang="en-US" dirty="0">
                <a:solidFill>
                  <a:srgbClr val="000080"/>
                </a:solidFill>
                <a:effectLst/>
              </a:rPr>
              <a:t>str</a:t>
            </a:r>
            <a:r>
              <a:rPr lang="en-US" dirty="0"/>
              <a:t>(</a:t>
            </a:r>
            <a:r>
              <a:rPr lang="en-US" dirty="0">
                <a:solidFill>
                  <a:srgbClr val="000080"/>
                </a:solidFill>
                <a:effectLst/>
              </a:rPr>
              <a:t>int</a:t>
            </a:r>
            <a:r>
              <a:rPr lang="en-US" dirty="0"/>
              <a:t>(</a:t>
            </a:r>
            <a:r>
              <a:rPr lang="en-US" dirty="0">
                <a:solidFill>
                  <a:srgbClr val="1750EB"/>
                </a:solidFill>
                <a:effectLst/>
              </a:rPr>
              <a:t>1344.0</a:t>
            </a:r>
            <a:r>
              <a:rPr lang="en-US" dirty="0"/>
              <a:t>))+ </a:t>
            </a:r>
            <a:r>
              <a:rPr lang="en-US" b="1" dirty="0">
                <a:solidFill>
                  <a:srgbClr val="008080"/>
                </a:solidFill>
                <a:effectLst/>
              </a:rPr>
              <a:t>' persons'</a:t>
            </a:r>
            <a:r>
              <a:rPr lang="en-US" dirty="0"/>
              <a:t>)</a:t>
            </a:r>
            <a:endParaRPr lang="en-GB" dirty="0"/>
          </a:p>
        </p:txBody>
      </p:sp>
      <p:sp>
        <p:nvSpPr>
          <p:cNvPr id="4" name="Slide Number Placeholder 3"/>
          <p:cNvSpPr>
            <a:spLocks noGrp="1"/>
          </p:cNvSpPr>
          <p:nvPr>
            <p:ph type="sldNum" sz="quarter" idx="5"/>
          </p:nvPr>
        </p:nvSpPr>
        <p:spPr/>
        <p:txBody>
          <a:bodyPr/>
          <a:lstStyle/>
          <a:p>
            <a:fld id="{2F1A7F70-BA74-4B93-A504-6802F0D0CD34}" type="slidenum">
              <a:rPr lang="nl-BE" smtClean="0"/>
              <a:t>39</a:t>
            </a:fld>
            <a:endParaRPr lang="nl-BE"/>
          </a:p>
        </p:txBody>
      </p:sp>
    </p:spTree>
    <p:extLst>
      <p:ext uri="{BB962C8B-B14F-4D97-AF65-F5344CB8AC3E}">
        <p14:creationId xmlns:p14="http://schemas.microsoft.com/office/powerpoint/2010/main" val="223157808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the previous example we have made some assumptions, now we want to change the number of seats and the number of trains, do we have to change our program every time? NO, we are going to ask the user to enter the number of seats and of trains.</a:t>
            </a:r>
          </a:p>
        </p:txBody>
      </p:sp>
      <p:sp>
        <p:nvSpPr>
          <p:cNvPr id="4" name="Slide Number Placeholder 3"/>
          <p:cNvSpPr>
            <a:spLocks noGrp="1"/>
          </p:cNvSpPr>
          <p:nvPr>
            <p:ph type="sldNum" sz="quarter" idx="5"/>
          </p:nvPr>
        </p:nvSpPr>
        <p:spPr/>
        <p:txBody>
          <a:bodyPr/>
          <a:lstStyle/>
          <a:p>
            <a:fld id="{2F1A7F70-BA74-4B93-A504-6802F0D0CD34}" type="slidenum">
              <a:rPr lang="nl-BE" smtClean="0"/>
              <a:t>40</a:t>
            </a:fld>
            <a:endParaRPr lang="nl-BE"/>
          </a:p>
        </p:txBody>
      </p:sp>
    </p:spTree>
    <p:extLst>
      <p:ext uri="{BB962C8B-B14F-4D97-AF65-F5344CB8AC3E}">
        <p14:creationId xmlns:p14="http://schemas.microsoft.com/office/powerpoint/2010/main" val="195988991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ask the user to enter a value via the input function. The text given as argument (captured by </a:t>
            </a:r>
            <a:r>
              <a:rPr lang="nl-NL" sz="1200" dirty="0"/>
              <a:t>parentheses</a:t>
            </a:r>
            <a:r>
              <a:rPr lang="en-GB" dirty="0"/>
              <a:t>) and captured by double or single quotes is the text that will appear in the screen. Enter the number of trains per hour:  The user enters a number </a:t>
            </a:r>
            <a:r>
              <a:rPr lang="en-GB" dirty="0" err="1"/>
              <a:t>e.g</a:t>
            </a:r>
            <a:r>
              <a:rPr lang="en-GB" dirty="0"/>
              <a:t> 3 (colours green).</a:t>
            </a:r>
          </a:p>
          <a:p>
            <a:r>
              <a:rPr lang="en-GB" dirty="0"/>
              <a:t>The entered value will be stored in the variable </a:t>
            </a:r>
            <a:r>
              <a:rPr lang="en-GB" dirty="0" err="1"/>
              <a:t>trains_per</a:t>
            </a:r>
            <a:r>
              <a:rPr lang="en-GB" dirty="0"/>
              <a:t>-hour with the datatype string as you can see in the first box. To summarize the input function always returns a string.</a:t>
            </a:r>
          </a:p>
          <a:p>
            <a:endParaRPr lang="en-GB" dirty="0"/>
          </a:p>
          <a:p>
            <a:r>
              <a:rPr lang="en-GB" dirty="0"/>
              <a:t>Line 2 you need a number because you want to use that number in your calculations than you need a string, but input returns a string so you need to convert into  an integer as you can see in line 2.</a:t>
            </a:r>
          </a:p>
          <a:p>
            <a:endParaRPr lang="en-GB" dirty="0"/>
          </a:p>
          <a:p>
            <a:r>
              <a:rPr lang="en-GB" dirty="0"/>
              <a:t>So don’t forget to put a variable before your input function, if not you will loose the entered value, you need to store the value!</a:t>
            </a:r>
          </a:p>
        </p:txBody>
      </p:sp>
      <p:sp>
        <p:nvSpPr>
          <p:cNvPr id="4" name="Slide Number Placeholder 3"/>
          <p:cNvSpPr>
            <a:spLocks noGrp="1"/>
          </p:cNvSpPr>
          <p:nvPr>
            <p:ph type="sldNum" sz="quarter" idx="5"/>
          </p:nvPr>
        </p:nvSpPr>
        <p:spPr/>
        <p:txBody>
          <a:bodyPr/>
          <a:lstStyle/>
          <a:p>
            <a:fld id="{2F1A7F70-BA74-4B93-A504-6802F0D0CD34}" type="slidenum">
              <a:rPr lang="nl-BE" smtClean="0"/>
              <a:t>41</a:t>
            </a:fld>
            <a:endParaRPr lang="nl-BE"/>
          </a:p>
        </p:txBody>
      </p:sp>
    </p:spTree>
    <p:extLst>
      <p:ext uri="{BB962C8B-B14F-4D97-AF65-F5344CB8AC3E}">
        <p14:creationId xmlns:p14="http://schemas.microsoft.com/office/powerpoint/2010/main" val="22692775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Later on, ‘stored program computers’ were invented, able to not only store data but also the algorithms. Moreover these computers were equipped with a processor.</a:t>
            </a:r>
          </a:p>
        </p:txBody>
      </p:sp>
      <p:sp>
        <p:nvSpPr>
          <p:cNvPr id="4" name="Slide Number Placeholder 3"/>
          <p:cNvSpPr>
            <a:spLocks noGrp="1"/>
          </p:cNvSpPr>
          <p:nvPr>
            <p:ph type="sldNum" sz="quarter" idx="5"/>
          </p:nvPr>
        </p:nvSpPr>
        <p:spPr/>
        <p:txBody>
          <a:bodyPr/>
          <a:lstStyle/>
          <a:p>
            <a:fld id="{2F1A7F70-BA74-4B93-A504-6802F0D0CD34}" type="slidenum">
              <a:rPr lang="nl-BE" smtClean="0"/>
              <a:t>4</a:t>
            </a:fld>
            <a:endParaRPr lang="nl-BE"/>
          </a:p>
        </p:txBody>
      </p:sp>
    </p:spTree>
    <p:extLst>
      <p:ext uri="{BB962C8B-B14F-4D97-AF65-F5344CB8AC3E}">
        <p14:creationId xmlns:p14="http://schemas.microsoft.com/office/powerpoint/2010/main" val="131569130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BE" dirty="0"/>
          </a:p>
        </p:txBody>
      </p:sp>
      <p:sp>
        <p:nvSpPr>
          <p:cNvPr id="4" name="Tijdelijke aanduiding voor dianummer 3"/>
          <p:cNvSpPr>
            <a:spLocks noGrp="1"/>
          </p:cNvSpPr>
          <p:nvPr>
            <p:ph type="sldNum" sz="quarter" idx="5"/>
          </p:nvPr>
        </p:nvSpPr>
        <p:spPr/>
        <p:txBody>
          <a:bodyPr/>
          <a:lstStyle/>
          <a:p>
            <a:fld id="{2F1A7F70-BA74-4B93-A504-6802F0D0CD34}" type="slidenum">
              <a:rPr lang="nl-BE" smtClean="0"/>
              <a:t>44</a:t>
            </a:fld>
            <a:endParaRPr lang="nl-BE"/>
          </a:p>
        </p:txBody>
      </p:sp>
    </p:spTree>
    <p:extLst>
      <p:ext uri="{BB962C8B-B14F-4D97-AF65-F5344CB8AC3E}">
        <p14:creationId xmlns:p14="http://schemas.microsoft.com/office/powerpoint/2010/main" val="38275909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Back than each processor had its own machine code. Maintaining and writing this code was very time consuming. Therefore, assembly and program languages such as Python have been developed. Those programming languages are easier to understand. For instance number equals 12, we assign the value 12 to the variable with the name number.</a:t>
            </a:r>
          </a:p>
        </p:txBody>
      </p:sp>
      <p:sp>
        <p:nvSpPr>
          <p:cNvPr id="4" name="Slide Number Placeholder 3"/>
          <p:cNvSpPr>
            <a:spLocks noGrp="1"/>
          </p:cNvSpPr>
          <p:nvPr>
            <p:ph type="sldNum" sz="quarter" idx="5"/>
          </p:nvPr>
        </p:nvSpPr>
        <p:spPr/>
        <p:txBody>
          <a:bodyPr/>
          <a:lstStyle/>
          <a:p>
            <a:fld id="{2F1A7F70-BA74-4B93-A504-6802F0D0CD34}" type="slidenum">
              <a:rPr lang="nl-BE" smtClean="0"/>
              <a:t>5</a:t>
            </a:fld>
            <a:endParaRPr lang="nl-BE"/>
          </a:p>
        </p:txBody>
      </p:sp>
    </p:spTree>
    <p:extLst>
      <p:ext uri="{BB962C8B-B14F-4D97-AF65-F5344CB8AC3E}">
        <p14:creationId xmlns:p14="http://schemas.microsoft.com/office/powerpoint/2010/main" val="5215894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At the following slide you can find a list with programming languages.</a:t>
            </a:r>
          </a:p>
        </p:txBody>
      </p:sp>
      <p:sp>
        <p:nvSpPr>
          <p:cNvPr id="4" name="Slide Number Placeholder 3"/>
          <p:cNvSpPr>
            <a:spLocks noGrp="1"/>
          </p:cNvSpPr>
          <p:nvPr>
            <p:ph type="sldNum" sz="quarter" idx="5"/>
          </p:nvPr>
        </p:nvSpPr>
        <p:spPr/>
        <p:txBody>
          <a:bodyPr/>
          <a:lstStyle/>
          <a:p>
            <a:fld id="{2F1A7F70-BA74-4B93-A504-6802F0D0CD34}" type="slidenum">
              <a:rPr lang="nl-BE" smtClean="0"/>
              <a:t>6</a:t>
            </a:fld>
            <a:endParaRPr lang="nl-BE"/>
          </a:p>
        </p:txBody>
      </p:sp>
    </p:spTree>
    <p:extLst>
      <p:ext uri="{BB962C8B-B14F-4D97-AF65-F5344CB8AC3E}">
        <p14:creationId xmlns:p14="http://schemas.microsoft.com/office/powerpoint/2010/main" val="22252293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Note, that Python was developed in 1991 by Guido van Rossum and was named after his favourite series Monty Python.</a:t>
            </a:r>
          </a:p>
          <a:p>
            <a:r>
              <a:rPr lang="en-GB" dirty="0"/>
              <a:t>Java the programming language which will be taught in the spring semester was developed in 1995.</a:t>
            </a:r>
          </a:p>
        </p:txBody>
      </p:sp>
      <p:sp>
        <p:nvSpPr>
          <p:cNvPr id="4" name="Slide Number Placeholder 3"/>
          <p:cNvSpPr>
            <a:spLocks noGrp="1"/>
          </p:cNvSpPr>
          <p:nvPr>
            <p:ph type="sldNum" sz="quarter" idx="5"/>
          </p:nvPr>
        </p:nvSpPr>
        <p:spPr/>
        <p:txBody>
          <a:bodyPr/>
          <a:lstStyle/>
          <a:p>
            <a:fld id="{2F1A7F70-BA74-4B93-A504-6802F0D0CD34}" type="slidenum">
              <a:rPr lang="nl-BE" smtClean="0"/>
              <a:t>7</a:t>
            </a:fld>
            <a:endParaRPr lang="nl-BE"/>
          </a:p>
        </p:txBody>
      </p:sp>
    </p:spTree>
    <p:extLst>
      <p:ext uri="{BB962C8B-B14F-4D97-AF65-F5344CB8AC3E}">
        <p14:creationId xmlns:p14="http://schemas.microsoft.com/office/powerpoint/2010/main" val="22631219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Note that Python has received a bronze medallion since August 2020 as third most popular programming language.</a:t>
            </a:r>
          </a:p>
        </p:txBody>
      </p:sp>
      <p:sp>
        <p:nvSpPr>
          <p:cNvPr id="4" name="Slide Number Placeholder 3"/>
          <p:cNvSpPr>
            <a:spLocks noGrp="1"/>
          </p:cNvSpPr>
          <p:nvPr>
            <p:ph type="sldNum" sz="quarter" idx="5"/>
          </p:nvPr>
        </p:nvSpPr>
        <p:spPr/>
        <p:txBody>
          <a:bodyPr/>
          <a:lstStyle/>
          <a:p>
            <a:fld id="{2F1A7F70-BA74-4B93-A504-6802F0D0CD34}" type="slidenum">
              <a:rPr lang="nl-BE" smtClean="0"/>
              <a:t>8</a:t>
            </a:fld>
            <a:endParaRPr lang="nl-BE"/>
          </a:p>
        </p:txBody>
      </p:sp>
    </p:spTree>
    <p:extLst>
      <p:ext uri="{BB962C8B-B14F-4D97-AF65-F5344CB8AC3E}">
        <p14:creationId xmlns:p14="http://schemas.microsoft.com/office/powerpoint/2010/main" val="31443861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following chart also shows the rise of Python.</a:t>
            </a:r>
          </a:p>
        </p:txBody>
      </p:sp>
      <p:sp>
        <p:nvSpPr>
          <p:cNvPr id="4" name="Slide Number Placeholder 3"/>
          <p:cNvSpPr>
            <a:spLocks noGrp="1"/>
          </p:cNvSpPr>
          <p:nvPr>
            <p:ph type="sldNum" sz="quarter" idx="5"/>
          </p:nvPr>
        </p:nvSpPr>
        <p:spPr/>
        <p:txBody>
          <a:bodyPr/>
          <a:lstStyle/>
          <a:p>
            <a:fld id="{2F1A7F70-BA74-4B93-A504-6802F0D0CD34}" type="slidenum">
              <a:rPr lang="nl-BE" smtClean="0"/>
              <a:t>9</a:t>
            </a:fld>
            <a:endParaRPr lang="nl-BE"/>
          </a:p>
        </p:txBody>
      </p:sp>
    </p:spTree>
    <p:extLst>
      <p:ext uri="{BB962C8B-B14F-4D97-AF65-F5344CB8AC3E}">
        <p14:creationId xmlns:p14="http://schemas.microsoft.com/office/powerpoint/2010/main" val="14886409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2626659" y="3433481"/>
            <a:ext cx="9144000" cy="890839"/>
          </a:xfrm>
        </p:spPr>
        <p:txBody>
          <a:bodyPr anchor="b">
            <a:normAutofit/>
          </a:bodyPr>
          <a:lstStyle>
            <a:lvl1pPr algn="r">
              <a:defRPr lang="nl-BE" sz="4400" kern="1200" dirty="0">
                <a:solidFill>
                  <a:srgbClr val="4584B6"/>
                </a:solidFill>
                <a:latin typeface="+mn-lt"/>
                <a:ea typeface="+mn-ea"/>
                <a:cs typeface="+mn-cs"/>
              </a:defRPr>
            </a:lvl1pPr>
          </a:lstStyle>
          <a:p>
            <a:r>
              <a:rPr lang="nl-NL" dirty="0"/>
              <a:t>Klik om de stijl te bewerken</a:t>
            </a:r>
            <a:endParaRPr lang="nl-BE" dirty="0"/>
          </a:p>
        </p:txBody>
      </p:sp>
      <p:sp>
        <p:nvSpPr>
          <p:cNvPr id="3" name="Ondertitel 2"/>
          <p:cNvSpPr>
            <a:spLocks noGrp="1"/>
          </p:cNvSpPr>
          <p:nvPr>
            <p:ph type="subTitle" idx="1"/>
          </p:nvPr>
        </p:nvSpPr>
        <p:spPr>
          <a:xfrm>
            <a:off x="2626659" y="4690378"/>
            <a:ext cx="9144000" cy="698557"/>
          </a:xfrm>
        </p:spPr>
        <p:txBody>
          <a:bodyPr>
            <a:normAutofit/>
          </a:bodyPr>
          <a:lstStyle>
            <a:lvl1pPr marL="0" indent="0" algn="r">
              <a:buNone/>
              <a:defRPr lang="nl-BE" sz="3200" kern="1200" dirty="0">
                <a:solidFill>
                  <a:srgbClr val="FFDE57"/>
                </a:solidFill>
                <a:latin typeface="+mn-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dirty="0"/>
              <a:t>Klik om de ondertitelstijl van het model te bewerken</a:t>
            </a:r>
            <a:endParaRPr lang="nl-BE" dirty="0"/>
          </a:p>
        </p:txBody>
      </p:sp>
      <p:sp>
        <p:nvSpPr>
          <p:cNvPr id="4" name="Tijdelijke aanduiding voor datum 3"/>
          <p:cNvSpPr>
            <a:spLocks noGrp="1"/>
          </p:cNvSpPr>
          <p:nvPr>
            <p:ph type="dt" sz="half" idx="10"/>
          </p:nvPr>
        </p:nvSpPr>
        <p:spPr/>
        <p:txBody>
          <a:bodyPr/>
          <a:lstStyle/>
          <a:p>
            <a:fld id="{F456E141-11F1-487F-A892-18B8A63336C7}" type="datetime1">
              <a:rPr lang="nl-BE" smtClean="0"/>
              <a:t>6/09/2021</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B105FAA3-C3E4-40D0-B2B7-65B62F79F625}" type="slidenum">
              <a:rPr lang="nl-BE" smtClean="0"/>
              <a:t>‹#›</a:t>
            </a:fld>
            <a:endParaRPr lang="nl-BE"/>
          </a:p>
        </p:txBody>
      </p:sp>
      <p:sp>
        <p:nvSpPr>
          <p:cNvPr id="9" name="Rechthoek 8"/>
          <p:cNvSpPr/>
          <p:nvPr userDrawn="1"/>
        </p:nvSpPr>
        <p:spPr>
          <a:xfrm>
            <a:off x="10502153" y="0"/>
            <a:ext cx="1559859" cy="12196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0" name="Afbeelding 9">
            <a:extLst>
              <a:ext uri="{FF2B5EF4-FFF2-40B4-BE49-F238E27FC236}">
                <a16:creationId xmlns:a16="http://schemas.microsoft.com/office/drawing/2014/main" id="{EDCBCE4E-F630-4979-8A5A-F77F9BC82F3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5536" y="1615832"/>
            <a:ext cx="4608512" cy="2000174"/>
          </a:xfrm>
          <a:prstGeom prst="rect">
            <a:avLst/>
          </a:prstGeom>
        </p:spPr>
      </p:pic>
    </p:spTree>
    <p:extLst>
      <p:ext uri="{BB962C8B-B14F-4D97-AF65-F5344CB8AC3E}">
        <p14:creationId xmlns:p14="http://schemas.microsoft.com/office/powerpoint/2010/main" val="26612034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nl-BE"/>
          </a:p>
        </p:txBody>
      </p:sp>
      <p:sp>
        <p:nvSpPr>
          <p:cNvPr id="3" name="Tijdelijke aanduiding voor verticale tekst 2"/>
          <p:cNvSpPr>
            <a:spLocks noGrp="1"/>
          </p:cNvSpPr>
          <p:nvPr>
            <p:ph type="body" orient="vert" idx="1"/>
          </p:nvPr>
        </p:nvSpPr>
        <p:spPr/>
        <p:txBody>
          <a:bodyPr vert="eaVe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p:cNvSpPr>
            <a:spLocks noGrp="1"/>
          </p:cNvSpPr>
          <p:nvPr>
            <p:ph type="dt" sz="half" idx="10"/>
          </p:nvPr>
        </p:nvSpPr>
        <p:spPr/>
        <p:txBody>
          <a:bodyPr/>
          <a:lstStyle/>
          <a:p>
            <a:fld id="{85CAFD92-94F2-4CD0-8A1D-AA3295115CEC}" type="datetime1">
              <a:rPr lang="nl-BE" smtClean="0"/>
              <a:t>6/09/2021</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3423414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8724900" y="365125"/>
            <a:ext cx="2628900" cy="5811838"/>
          </a:xfrm>
        </p:spPr>
        <p:txBody>
          <a:bodyPr vert="eaVert"/>
          <a:lstStyle/>
          <a:p>
            <a:r>
              <a:rPr lang="nl-NL"/>
              <a:t>Klik om de stijl te bewerken</a:t>
            </a:r>
            <a:endParaRPr lang="nl-BE"/>
          </a:p>
        </p:txBody>
      </p:sp>
      <p:sp>
        <p:nvSpPr>
          <p:cNvPr id="3" name="Tijdelijke aanduiding voor verticale tekst 2"/>
          <p:cNvSpPr>
            <a:spLocks noGrp="1"/>
          </p:cNvSpPr>
          <p:nvPr>
            <p:ph type="body" orient="vert" idx="1"/>
          </p:nvPr>
        </p:nvSpPr>
        <p:spPr>
          <a:xfrm>
            <a:off x="838200" y="365125"/>
            <a:ext cx="7734300" cy="5811838"/>
          </a:xfrm>
        </p:spPr>
        <p:txBody>
          <a:bodyPr vert="eaVe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p:cNvSpPr>
            <a:spLocks noGrp="1"/>
          </p:cNvSpPr>
          <p:nvPr>
            <p:ph type="dt" sz="half" idx="10"/>
          </p:nvPr>
        </p:nvSpPr>
        <p:spPr/>
        <p:txBody>
          <a:bodyPr/>
          <a:lstStyle/>
          <a:p>
            <a:fld id="{02B84EFA-B363-4043-A12E-44B39EC7D05B}" type="datetime1">
              <a:rPr lang="nl-BE" smtClean="0"/>
              <a:t>6/09/2021</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30468295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atin typeface="Calibri" panose="020F0502020204030204" pitchFamily="34" charset="0"/>
                <a:cs typeface="Calibri" panose="020F0502020204030204" pitchFamily="34" charset="0"/>
              </a:defRPr>
            </a:lvl1pPr>
          </a:lstStyle>
          <a:p>
            <a:r>
              <a:rPr lang="nl-NL" dirty="0"/>
              <a:t>Klik om de stijl te bewerken</a:t>
            </a:r>
            <a:endParaRPr lang="nl-BE" dirty="0"/>
          </a:p>
        </p:txBody>
      </p:sp>
      <p:sp>
        <p:nvSpPr>
          <p:cNvPr id="3" name="Tijdelijke aanduiding voor inhoud 2"/>
          <p:cNvSpPr>
            <a:spLocks noGrp="1"/>
          </p:cNvSpPr>
          <p:nvPr>
            <p:ph idx="1"/>
          </p:nvPr>
        </p:nvSpPr>
        <p:spPr/>
        <p:txBody>
          <a:bodyPr/>
          <a:lstStyle>
            <a:lvl1pPr>
              <a:buClr>
                <a:srgbClr val="4584B6"/>
              </a:buClr>
              <a:defRPr/>
            </a:lvl1pPr>
            <a:lvl2pPr>
              <a:buClr>
                <a:srgbClr val="FFDE57"/>
              </a:buClr>
              <a:defRPr sz="2600"/>
            </a:lvl2pPr>
            <a:lvl3pPr>
              <a:defRPr sz="2400"/>
            </a:lvl3pPr>
            <a:lvl4pPr>
              <a:defRPr sz="2200"/>
            </a:lvl4pPr>
            <a:lvl5pPr>
              <a:defRPr sz="2000"/>
            </a:lvl5pPr>
          </a:lstStyle>
          <a:p>
            <a:pPr lvl="0"/>
            <a:r>
              <a:rPr lang="nl-NL" dirty="0"/>
              <a:t>Tekststijl van het model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4" name="Tijdelijke aanduiding voor datum 3"/>
          <p:cNvSpPr>
            <a:spLocks noGrp="1"/>
          </p:cNvSpPr>
          <p:nvPr>
            <p:ph type="dt" sz="half" idx="10"/>
          </p:nvPr>
        </p:nvSpPr>
        <p:spPr/>
        <p:txBody>
          <a:bodyPr/>
          <a:lstStyle/>
          <a:p>
            <a:fld id="{B7AA89A6-C9B9-4556-BC9E-5E3CF3322A33}" type="datetime1">
              <a:rPr lang="nl-BE" smtClean="0"/>
              <a:t>6/09/2021</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lvl1pPr>
              <a:defRPr/>
            </a:lvl1pPr>
          </a:lstStyle>
          <a:p>
            <a:fld id="{FE1B3154-47D9-4402-8EDB-E791933DC0B9}" type="slidenum">
              <a:rPr lang="nl-BE" smtClean="0"/>
              <a:pPr/>
              <a:t>‹#›</a:t>
            </a:fld>
            <a:endParaRPr lang="nl-BE" dirty="0"/>
          </a:p>
        </p:txBody>
      </p:sp>
    </p:spTree>
    <p:extLst>
      <p:ext uri="{BB962C8B-B14F-4D97-AF65-F5344CB8AC3E}">
        <p14:creationId xmlns:p14="http://schemas.microsoft.com/office/powerpoint/2010/main" val="6989068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nl-NL"/>
              <a:t>Klik om de stijl te bewerken</a:t>
            </a:r>
            <a:endParaRPr lang="nl-BE"/>
          </a:p>
        </p:txBody>
      </p:sp>
      <p:sp>
        <p:nvSpPr>
          <p:cNvPr id="3" name="Tijdelijke aanduiding voor tekst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Tekststijl van het model bewerken</a:t>
            </a:r>
          </a:p>
        </p:txBody>
      </p:sp>
      <p:sp>
        <p:nvSpPr>
          <p:cNvPr id="4" name="Tijdelijke aanduiding voor datum 3"/>
          <p:cNvSpPr>
            <a:spLocks noGrp="1"/>
          </p:cNvSpPr>
          <p:nvPr>
            <p:ph type="dt" sz="half" idx="10"/>
          </p:nvPr>
        </p:nvSpPr>
        <p:spPr/>
        <p:txBody>
          <a:bodyPr/>
          <a:lstStyle/>
          <a:p>
            <a:fld id="{6CEB42D4-4FBB-465F-AE58-8ADBDBF671C8}" type="datetime1">
              <a:rPr lang="nl-BE" smtClean="0"/>
              <a:t>6/09/2021</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27278284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nl-BE"/>
          </a:p>
        </p:txBody>
      </p:sp>
      <p:sp>
        <p:nvSpPr>
          <p:cNvPr id="3" name="Tijdelijke aanduiding voor inhoud 2"/>
          <p:cNvSpPr>
            <a:spLocks noGrp="1"/>
          </p:cNvSpPr>
          <p:nvPr>
            <p:ph sz="half" idx="1"/>
          </p:nvPr>
        </p:nvSpPr>
        <p:spPr>
          <a:xfrm>
            <a:off x="838200" y="1825625"/>
            <a:ext cx="5181600" cy="435133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inhoud 3"/>
          <p:cNvSpPr>
            <a:spLocks noGrp="1"/>
          </p:cNvSpPr>
          <p:nvPr>
            <p:ph sz="half" idx="2"/>
          </p:nvPr>
        </p:nvSpPr>
        <p:spPr>
          <a:xfrm>
            <a:off x="6172200" y="1825625"/>
            <a:ext cx="5181600" cy="435133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5" name="Tijdelijke aanduiding voor datum 4"/>
          <p:cNvSpPr>
            <a:spLocks noGrp="1"/>
          </p:cNvSpPr>
          <p:nvPr>
            <p:ph type="dt" sz="half" idx="10"/>
          </p:nvPr>
        </p:nvSpPr>
        <p:spPr/>
        <p:txBody>
          <a:bodyPr/>
          <a:lstStyle/>
          <a:p>
            <a:fld id="{64B405D5-C0FD-42E0-9EB1-2670F471B7BB}" type="datetime1">
              <a:rPr lang="nl-BE" smtClean="0"/>
              <a:t>6/09/2021</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34646790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nl-NL"/>
              <a:t>Klik om de stijl te bewerken</a:t>
            </a:r>
            <a:endParaRPr lang="nl-BE"/>
          </a:p>
        </p:txBody>
      </p:sp>
      <p:sp>
        <p:nvSpPr>
          <p:cNvPr id="3" name="Tijdelijke aanduiding voor tekst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4" name="Tijdelijke aanduiding voor inhoud 3"/>
          <p:cNvSpPr>
            <a:spLocks noGrp="1"/>
          </p:cNvSpPr>
          <p:nvPr>
            <p:ph sz="half" idx="2"/>
          </p:nvPr>
        </p:nvSpPr>
        <p:spPr>
          <a:xfrm>
            <a:off x="839788" y="2505075"/>
            <a:ext cx="5157787" cy="368458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5" name="Tijdelijke aanduiding voor tekst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6" name="Tijdelijke aanduiding voor inhoud 5"/>
          <p:cNvSpPr>
            <a:spLocks noGrp="1"/>
          </p:cNvSpPr>
          <p:nvPr>
            <p:ph sz="quarter" idx="4"/>
          </p:nvPr>
        </p:nvSpPr>
        <p:spPr>
          <a:xfrm>
            <a:off x="6172200" y="2505075"/>
            <a:ext cx="5183188" cy="368458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7" name="Tijdelijke aanduiding voor datum 6"/>
          <p:cNvSpPr>
            <a:spLocks noGrp="1"/>
          </p:cNvSpPr>
          <p:nvPr>
            <p:ph type="dt" sz="half" idx="10"/>
          </p:nvPr>
        </p:nvSpPr>
        <p:spPr/>
        <p:txBody>
          <a:bodyPr/>
          <a:lstStyle/>
          <a:p>
            <a:fld id="{4CB55C39-C031-448F-A58F-CA88F7B6F786}" type="datetime1">
              <a:rPr lang="nl-BE" smtClean="0"/>
              <a:t>6/09/2021</a:t>
            </a:fld>
            <a:endParaRPr lang="nl-BE"/>
          </a:p>
        </p:txBody>
      </p:sp>
      <p:sp>
        <p:nvSpPr>
          <p:cNvPr id="8" name="Tijdelijke aanduiding voor voettekst 7"/>
          <p:cNvSpPr>
            <a:spLocks noGrp="1"/>
          </p:cNvSpPr>
          <p:nvPr>
            <p:ph type="ftr" sz="quarter" idx="11"/>
          </p:nvPr>
        </p:nvSpPr>
        <p:spPr/>
        <p:txBody>
          <a:bodyPr/>
          <a:lstStyle/>
          <a:p>
            <a:endParaRPr lang="nl-BE"/>
          </a:p>
        </p:txBody>
      </p:sp>
      <p:sp>
        <p:nvSpPr>
          <p:cNvPr id="9" name="Tijdelijke aanduiding voor dianummer 8"/>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30509857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nl-BE"/>
          </a:p>
        </p:txBody>
      </p:sp>
      <p:sp>
        <p:nvSpPr>
          <p:cNvPr id="3" name="Tijdelijke aanduiding voor datum 2"/>
          <p:cNvSpPr>
            <a:spLocks noGrp="1"/>
          </p:cNvSpPr>
          <p:nvPr>
            <p:ph type="dt" sz="half" idx="10"/>
          </p:nvPr>
        </p:nvSpPr>
        <p:spPr/>
        <p:txBody>
          <a:bodyPr/>
          <a:lstStyle/>
          <a:p>
            <a:fld id="{E29307F5-1DF0-4FFF-91A4-1E1A6A26A94A}" type="datetime1">
              <a:rPr lang="nl-BE" smtClean="0"/>
              <a:t>6/09/2021</a:t>
            </a:fld>
            <a:endParaRPr lang="nl-BE"/>
          </a:p>
        </p:txBody>
      </p:sp>
      <p:sp>
        <p:nvSpPr>
          <p:cNvPr id="4" name="Tijdelijke aanduiding voor voettekst 3"/>
          <p:cNvSpPr>
            <a:spLocks noGrp="1"/>
          </p:cNvSpPr>
          <p:nvPr>
            <p:ph type="ftr" sz="quarter" idx="11"/>
          </p:nvPr>
        </p:nvSpPr>
        <p:spPr/>
        <p:txBody>
          <a:bodyPr/>
          <a:lstStyle/>
          <a:p>
            <a:endParaRPr lang="nl-BE"/>
          </a:p>
        </p:txBody>
      </p:sp>
      <p:sp>
        <p:nvSpPr>
          <p:cNvPr id="5" name="Tijdelijke aanduiding voor dianummer 4"/>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1551492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p>
            <a:fld id="{00A9168B-A159-4E9D-A6C6-C6786C6AB2EB}" type="datetime1">
              <a:rPr lang="nl-BE" smtClean="0"/>
              <a:t>6/09/2021</a:t>
            </a:fld>
            <a:endParaRPr lang="nl-BE"/>
          </a:p>
        </p:txBody>
      </p:sp>
      <p:sp>
        <p:nvSpPr>
          <p:cNvPr id="3" name="Tijdelijke aanduiding voor voettekst 2"/>
          <p:cNvSpPr>
            <a:spLocks noGrp="1"/>
          </p:cNvSpPr>
          <p:nvPr>
            <p:ph type="ftr" sz="quarter" idx="11"/>
          </p:nvPr>
        </p:nvSpPr>
        <p:spPr/>
        <p:txBody>
          <a:bodyPr/>
          <a:lstStyle/>
          <a:p>
            <a:endParaRPr lang="nl-BE"/>
          </a:p>
        </p:txBody>
      </p:sp>
      <p:sp>
        <p:nvSpPr>
          <p:cNvPr id="4" name="Tijdelijke aanduiding voor dianummer 3"/>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38751777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a:t>Klik om de stijl te bewerken</a:t>
            </a:r>
            <a:endParaRPr lang="nl-BE"/>
          </a:p>
        </p:txBody>
      </p:sp>
      <p:sp>
        <p:nvSpPr>
          <p:cNvPr id="3" name="Tijdelijke aanduiding voor inhoud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5" name="Tijdelijke aanduiding voor datum 4"/>
          <p:cNvSpPr>
            <a:spLocks noGrp="1"/>
          </p:cNvSpPr>
          <p:nvPr>
            <p:ph type="dt" sz="half" idx="10"/>
          </p:nvPr>
        </p:nvSpPr>
        <p:spPr/>
        <p:txBody>
          <a:bodyPr/>
          <a:lstStyle/>
          <a:p>
            <a:fld id="{E9D22159-AF82-4D23-BC06-D4277BDD9BAD}" type="datetime1">
              <a:rPr lang="nl-BE" smtClean="0"/>
              <a:t>6/09/2021</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13845905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a:t>Klik om de stijl te bewerken</a:t>
            </a:r>
            <a:endParaRPr lang="nl-BE"/>
          </a:p>
        </p:txBody>
      </p:sp>
      <p:sp>
        <p:nvSpPr>
          <p:cNvPr id="3" name="Tijdelijke aanduiding voor afbeelding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BE"/>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5" name="Tijdelijke aanduiding voor datum 4"/>
          <p:cNvSpPr>
            <a:spLocks noGrp="1"/>
          </p:cNvSpPr>
          <p:nvPr>
            <p:ph type="dt" sz="half" idx="10"/>
          </p:nvPr>
        </p:nvSpPr>
        <p:spPr/>
        <p:txBody>
          <a:bodyPr/>
          <a:lstStyle/>
          <a:p>
            <a:fld id="{D08A7014-C292-4E4F-926C-1A31F538B52A}" type="datetime1">
              <a:rPr lang="nl-BE" smtClean="0"/>
              <a:t>6/09/2021</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1867578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582706" y="365125"/>
            <a:ext cx="10771094" cy="920015"/>
          </a:xfrm>
          <a:prstGeom prst="rect">
            <a:avLst/>
          </a:prstGeom>
        </p:spPr>
        <p:txBody>
          <a:bodyPr vert="horz" lIns="91440" tIns="45720" rIns="91440" bIns="45720" rtlCol="0" anchor="ctr">
            <a:normAutofit/>
          </a:bodyPr>
          <a:lstStyle/>
          <a:p>
            <a:r>
              <a:rPr lang="nl-NL" dirty="0"/>
              <a:t>Click to edit the style</a:t>
            </a:r>
            <a:endParaRPr lang="nl-BE" dirty="0"/>
          </a:p>
        </p:txBody>
      </p:sp>
      <p:sp>
        <p:nvSpPr>
          <p:cNvPr id="3" name="Tijdelijke aanduiding voor tekst 2"/>
          <p:cNvSpPr>
            <a:spLocks noGrp="1"/>
          </p:cNvSpPr>
          <p:nvPr>
            <p:ph type="body" idx="1"/>
          </p:nvPr>
        </p:nvSpPr>
        <p:spPr>
          <a:xfrm>
            <a:off x="582705" y="1550894"/>
            <a:ext cx="11291048" cy="4626069"/>
          </a:xfrm>
          <a:prstGeom prst="rect">
            <a:avLst/>
          </a:prstGeom>
        </p:spPr>
        <p:txBody>
          <a:bodyPr vert="horz" lIns="91440" tIns="45720" rIns="91440" bIns="45720" rtlCol="0">
            <a:normAutofit/>
          </a:bodyPr>
          <a:lstStyle/>
          <a:p>
            <a:pPr lvl="0"/>
            <a:r>
              <a:rPr lang="nl-NL" dirty="0"/>
              <a:t>Editing the text style of the model</a:t>
            </a:r>
          </a:p>
          <a:p>
            <a:pPr lvl="1"/>
            <a:r>
              <a:rPr lang="nl-NL" dirty="0"/>
              <a:t>Second tier</a:t>
            </a:r>
          </a:p>
          <a:p>
            <a:pPr lvl="2"/>
            <a:r>
              <a:rPr lang="nl-NL" dirty="0"/>
              <a:t>Third level</a:t>
            </a:r>
          </a:p>
          <a:p>
            <a:pPr lvl="3"/>
            <a:r>
              <a:rPr lang="nl-NL" dirty="0"/>
              <a:t>Fourth level</a:t>
            </a:r>
          </a:p>
          <a:p>
            <a:pPr lvl="4"/>
            <a:r>
              <a:rPr lang="nl-NL" dirty="0"/>
              <a:t>Fifth level</a:t>
            </a:r>
            <a:endParaRPr lang="nl-BE" dirty="0"/>
          </a:p>
        </p:txBody>
      </p:sp>
      <p:sp>
        <p:nvSpPr>
          <p:cNvPr id="4" name="Tijdelijke aanduiding voor datum 3"/>
          <p:cNvSpPr>
            <a:spLocks noGrp="1"/>
          </p:cNvSpPr>
          <p:nvPr>
            <p:ph type="dt" sz="half" idx="2"/>
          </p:nvPr>
        </p:nvSpPr>
        <p:spPr>
          <a:xfrm>
            <a:off x="582705" y="6356350"/>
            <a:ext cx="1353671"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9CC7161-F687-474C-905A-3CCBBA535086}" type="datetime1">
              <a:rPr lang="nl-BE" smtClean="0"/>
              <a:t>6/09/2021</a:t>
            </a:fld>
            <a:endParaRPr lang="nl-BE"/>
          </a:p>
        </p:txBody>
      </p:sp>
      <p:sp>
        <p:nvSpPr>
          <p:cNvPr id="5" name="Tijdelijke aanduiding voor voettekst 4"/>
          <p:cNvSpPr>
            <a:spLocks noGrp="1"/>
          </p:cNvSpPr>
          <p:nvPr>
            <p:ph type="ftr" sz="quarter" idx="3"/>
          </p:nvPr>
        </p:nvSpPr>
        <p:spPr>
          <a:xfrm>
            <a:off x="2384611" y="6356350"/>
            <a:ext cx="643665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BE" dirty="0"/>
          </a:p>
        </p:txBody>
      </p:sp>
      <p:sp>
        <p:nvSpPr>
          <p:cNvPr id="6" name="Tijdelijke aanduiding voor dianummer 5"/>
          <p:cNvSpPr>
            <a:spLocks noGrp="1"/>
          </p:cNvSpPr>
          <p:nvPr>
            <p:ph type="sldNum" sz="quarter" idx="4"/>
          </p:nvPr>
        </p:nvSpPr>
        <p:spPr>
          <a:xfrm>
            <a:off x="9130553"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05FAA3-C3E4-40D0-B2B7-65B62F79F625}" type="slidenum">
              <a:rPr lang="nl-BE" smtClean="0"/>
              <a:t>‹#›</a:t>
            </a:fld>
            <a:endParaRPr lang="nl-BE" dirty="0"/>
          </a:p>
        </p:txBody>
      </p:sp>
      <p:sp>
        <p:nvSpPr>
          <p:cNvPr id="7" name="Rechthoek 6"/>
          <p:cNvSpPr/>
          <p:nvPr userDrawn="1"/>
        </p:nvSpPr>
        <p:spPr>
          <a:xfrm rot="5400000">
            <a:off x="6145210" y="-4660629"/>
            <a:ext cx="72000" cy="12021580"/>
          </a:xfrm>
          <a:prstGeom prst="rect">
            <a:avLst/>
          </a:prstGeom>
          <a:solidFill>
            <a:srgbClr val="4584B6"/>
          </a:solidFill>
          <a:ln>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Rechthoek 7">
            <a:extLst>
              <a:ext uri="{FF2B5EF4-FFF2-40B4-BE49-F238E27FC236}">
                <a16:creationId xmlns:a16="http://schemas.microsoft.com/office/drawing/2014/main" id="{07FE2247-7A25-44B0-854B-AE1E11CA90FA}"/>
              </a:ext>
            </a:extLst>
          </p:cNvPr>
          <p:cNvSpPr/>
          <p:nvPr userDrawn="1"/>
        </p:nvSpPr>
        <p:spPr>
          <a:xfrm>
            <a:off x="105303" y="-171400"/>
            <a:ext cx="72000" cy="7200800"/>
          </a:xfrm>
          <a:prstGeom prst="rect">
            <a:avLst/>
          </a:prstGeom>
          <a:solidFill>
            <a:srgbClr val="4584B6"/>
          </a:solidFill>
          <a:ln>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p:cNvSpPr/>
          <p:nvPr userDrawn="1"/>
        </p:nvSpPr>
        <p:spPr>
          <a:xfrm>
            <a:off x="185989" y="-171400"/>
            <a:ext cx="72000" cy="7200800"/>
          </a:xfrm>
          <a:prstGeom prst="rect">
            <a:avLst/>
          </a:prstGeom>
          <a:solidFill>
            <a:srgbClr val="FFDE57"/>
          </a:solidFill>
          <a:ln>
            <a:solidFill>
              <a:srgbClr val="FFDE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0" name="Afbeelding 9">
            <a:extLst>
              <a:ext uri="{FF2B5EF4-FFF2-40B4-BE49-F238E27FC236}">
                <a16:creationId xmlns:a16="http://schemas.microsoft.com/office/drawing/2014/main" id="{9D656C7A-8563-4AB3-B098-D72F316041E9}"/>
              </a:ext>
            </a:extLst>
          </p:cNvPr>
          <p:cNvPicPr>
            <a:picLocks noChangeAspect="1"/>
          </p:cNvPicPr>
          <p:nvPr userDrawn="1"/>
        </p:nvPicPr>
        <p:blipFill rotWithShape="1">
          <a:blip r:embed="rId13">
            <a:extLst>
              <a:ext uri="{28A0092B-C50C-407E-A947-70E740481C1C}">
                <a14:useLocalDpi xmlns:a14="http://schemas.microsoft.com/office/drawing/2010/main" val="0"/>
              </a:ext>
            </a:extLst>
          </a:blip>
          <a:srcRect l="63334" t="17522" r="3803" b="23654"/>
          <a:stretch/>
        </p:blipFill>
        <p:spPr>
          <a:xfrm>
            <a:off x="10650071" y="110811"/>
            <a:ext cx="1461245" cy="1135182"/>
          </a:xfrm>
          <a:prstGeom prst="rect">
            <a:avLst/>
          </a:prstGeom>
        </p:spPr>
      </p:pic>
    </p:spTree>
    <p:extLst>
      <p:ext uri="{BB962C8B-B14F-4D97-AF65-F5344CB8AC3E}">
        <p14:creationId xmlns:p14="http://schemas.microsoft.com/office/powerpoint/2010/main" val="8989523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rgbClr val="646464"/>
          </a:solidFill>
          <a:latin typeface="+mn-lt"/>
          <a:ea typeface="+mj-ea"/>
          <a:cs typeface="+mj-cs"/>
        </a:defRPr>
      </a:lvl1pPr>
    </p:titleStyle>
    <p:bodyStyle>
      <a:lvl1pPr marL="228600" indent="-228600" algn="l" defTabSz="914400" rtl="0" eaLnBrk="1" latinLnBrk="0" hangingPunct="1">
        <a:lnSpc>
          <a:spcPct val="90000"/>
        </a:lnSpc>
        <a:spcBef>
          <a:spcPts val="1000"/>
        </a:spcBef>
        <a:buClr>
          <a:srgbClr val="4584B6"/>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FFDE57"/>
        </a:buClr>
        <a:buFont typeface="Arial" panose="020B0604020202020204" pitchFamily="34" charset="0"/>
        <a:buChar char="•"/>
        <a:defRPr sz="2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646464"/>
        </a:buClr>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3.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hyperlink" Target="https://www.jetbrains.com/pycharm/" TargetMode="External"/><Relationship Id="rId5" Type="http://schemas.openxmlformats.org/officeDocument/2006/relationships/image" Target="../media/image9.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3.png"/><Relationship Id="rId5" Type="http://schemas.openxmlformats.org/officeDocument/2006/relationships/image" Target="../media/image1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17.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19.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7.png"/><Relationship Id="rId5" Type="http://schemas.openxmlformats.org/officeDocument/2006/relationships/image" Target="../media/image18.png"/><Relationship Id="rId4"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3.png"/><Relationship Id="rId5" Type="http://schemas.openxmlformats.org/officeDocument/2006/relationships/image" Target="../media/image20.png"/><Relationship Id="rId4"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3.png"/><Relationship Id="rId5" Type="http://schemas.openxmlformats.org/officeDocument/2006/relationships/image" Target="../media/image21.png"/><Relationship Id="rId4" Type="http://schemas.openxmlformats.org/officeDocument/2006/relationships/notesSlide" Target="../notesSlides/notesSlide19.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22.png"/><Relationship Id="rId5" Type="http://schemas.openxmlformats.org/officeDocument/2006/relationships/image" Target="../media/image23.png"/><Relationship Id="rId4" Type="http://schemas.openxmlformats.org/officeDocument/2006/relationships/notesSlide" Target="../notesSlides/notesSlide21.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3.png"/><Relationship Id="rId4" Type="http://schemas.openxmlformats.org/officeDocument/2006/relationships/notesSlide" Target="../notesSlides/notesSlide2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3.png"/><Relationship Id="rId4" Type="http://schemas.openxmlformats.org/officeDocument/2006/relationships/notesSlide" Target="../notesSlides/notesSlide23.xml"/></Relationships>
</file>

<file path=ppt/slides/_rels/slide26.xml.rels><?xml version="1.0" encoding="UTF-8" standalone="yes"?>
<Relationships xmlns="http://schemas.openxmlformats.org/package/2006/relationships"><Relationship Id="rId3" Type="http://schemas.openxmlformats.org/officeDocument/2006/relationships/audio" Target="../media/media23.m4a"/><Relationship Id="rId2" Type="http://schemas.microsoft.com/office/2007/relationships/media" Target="../media/media23.m4a"/><Relationship Id="rId1" Type="http://schemas.openxmlformats.org/officeDocument/2006/relationships/tags" Target="../tags/tag1.xml"/><Relationship Id="rId6" Type="http://schemas.openxmlformats.org/officeDocument/2006/relationships/image" Target="../media/image3.png"/><Relationship Id="rId5" Type="http://schemas.openxmlformats.org/officeDocument/2006/relationships/notesSlide" Target="../notesSlides/notesSlide24.xml"/><Relationship Id="rId4"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3.png"/><Relationship Id="rId4" Type="http://schemas.openxmlformats.org/officeDocument/2006/relationships/notesSlide" Target="../notesSlides/notesSlide25.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6" Type="http://schemas.openxmlformats.org/officeDocument/2006/relationships/image" Target="../media/image3.png"/><Relationship Id="rId5" Type="http://schemas.openxmlformats.org/officeDocument/2006/relationships/image" Target="../media/image24.png"/><Relationship Id="rId4" Type="http://schemas.openxmlformats.org/officeDocument/2006/relationships/notesSlide" Target="../notesSlides/notesSlide26.xml"/></Relationships>
</file>

<file path=ppt/slides/_rels/slide29.xml.rels><?xml version="1.0" encoding="UTF-8" standalone="yes"?>
<Relationships xmlns="http://schemas.openxmlformats.org/package/2006/relationships"><Relationship Id="rId3" Type="http://schemas.openxmlformats.org/officeDocument/2006/relationships/audio" Target="../media/media26.m4a"/><Relationship Id="rId7" Type="http://schemas.openxmlformats.org/officeDocument/2006/relationships/image" Target="../media/image3.png"/><Relationship Id="rId2" Type="http://schemas.microsoft.com/office/2007/relationships/media" Target="../media/media26.m4a"/><Relationship Id="rId1" Type="http://schemas.openxmlformats.org/officeDocument/2006/relationships/tags" Target="../tags/tag2.xml"/><Relationship Id="rId6" Type="http://schemas.openxmlformats.org/officeDocument/2006/relationships/image" Target="../media/image25.png"/><Relationship Id="rId5" Type="http://schemas.openxmlformats.org/officeDocument/2006/relationships/notesSlide" Target="../notesSlides/notesSlide27.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28.png"/><Relationship Id="rId2" Type="http://schemas.openxmlformats.org/officeDocument/2006/relationships/audio" Target="../media/media27.m4a"/><Relationship Id="rId1" Type="http://schemas.microsoft.com/office/2007/relationships/media" Target="../media/media27.m4a"/><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notesSlide" Target="../notesSlides/notesSlide28.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m4a"/><Relationship Id="rId1" Type="http://schemas.microsoft.com/office/2007/relationships/media" Target="../media/media28.m4a"/><Relationship Id="rId6" Type="http://schemas.openxmlformats.org/officeDocument/2006/relationships/image" Target="../media/image3.png"/><Relationship Id="rId5" Type="http://schemas.openxmlformats.org/officeDocument/2006/relationships/image" Target="../media/image22.png"/><Relationship Id="rId4" Type="http://schemas.openxmlformats.org/officeDocument/2006/relationships/notesSlide" Target="../notesSlides/notesSlide29.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m4a"/><Relationship Id="rId1" Type="http://schemas.microsoft.com/office/2007/relationships/media" Target="../media/media29.m4a"/><Relationship Id="rId5" Type="http://schemas.openxmlformats.org/officeDocument/2006/relationships/image" Target="../media/image3.png"/><Relationship Id="rId4" Type="http://schemas.openxmlformats.org/officeDocument/2006/relationships/notesSlide" Target="../notesSlides/notesSlide30.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0.m4a"/><Relationship Id="rId1" Type="http://schemas.microsoft.com/office/2007/relationships/media" Target="../media/media30.m4a"/><Relationship Id="rId5" Type="http://schemas.openxmlformats.org/officeDocument/2006/relationships/image" Target="../media/image3.png"/><Relationship Id="rId4" Type="http://schemas.openxmlformats.org/officeDocument/2006/relationships/notesSlide" Target="../notesSlides/notesSlide31.xml"/></Relationships>
</file>

<file path=ppt/slides/_rels/slide34.xml.rels><?xml version="1.0" encoding="UTF-8" standalone="yes"?>
<Relationships xmlns="http://schemas.openxmlformats.org/package/2006/relationships"><Relationship Id="rId3" Type="http://schemas.openxmlformats.org/officeDocument/2006/relationships/audio" Target="../media/media31.m4a"/><Relationship Id="rId7" Type="http://schemas.openxmlformats.org/officeDocument/2006/relationships/image" Target="../media/image3.png"/><Relationship Id="rId2" Type="http://schemas.microsoft.com/office/2007/relationships/media" Target="../media/media31.m4a"/><Relationship Id="rId1" Type="http://schemas.openxmlformats.org/officeDocument/2006/relationships/tags" Target="../tags/tag3.xml"/><Relationship Id="rId6" Type="http://schemas.openxmlformats.org/officeDocument/2006/relationships/image" Target="../media/image29.png"/><Relationship Id="rId5" Type="http://schemas.openxmlformats.org/officeDocument/2006/relationships/notesSlide" Target="../notesSlides/notesSlide32.xml"/><Relationship Id="rId4"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2.m4a"/><Relationship Id="rId1" Type="http://schemas.microsoft.com/office/2007/relationships/media" Target="../media/media32.m4a"/><Relationship Id="rId5" Type="http://schemas.openxmlformats.org/officeDocument/2006/relationships/image" Target="../media/image3.png"/><Relationship Id="rId4" Type="http://schemas.openxmlformats.org/officeDocument/2006/relationships/notesSlide" Target="../notesSlides/notesSlide33.xml"/></Relationships>
</file>

<file path=ppt/slides/_rels/slide36.xml.rels><?xml version="1.0" encoding="UTF-8" standalone="yes"?>
<Relationships xmlns="http://schemas.openxmlformats.org/package/2006/relationships"><Relationship Id="rId3" Type="http://schemas.openxmlformats.org/officeDocument/2006/relationships/audio" Target="../media/media33.m4a"/><Relationship Id="rId2" Type="http://schemas.microsoft.com/office/2007/relationships/media" Target="../media/media3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4.xml"/><Relationship Id="rId4"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4.m4a"/><Relationship Id="rId1" Type="http://schemas.microsoft.com/office/2007/relationships/media" Target="../media/media34.m4a"/><Relationship Id="rId6" Type="http://schemas.openxmlformats.org/officeDocument/2006/relationships/image" Target="../media/image3.png"/><Relationship Id="rId5" Type="http://schemas.openxmlformats.org/officeDocument/2006/relationships/image" Target="../media/image30.png"/><Relationship Id="rId4" Type="http://schemas.openxmlformats.org/officeDocument/2006/relationships/notesSlide" Target="../notesSlides/notesSlide35.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5.m4a"/><Relationship Id="rId1" Type="http://schemas.microsoft.com/office/2007/relationships/media" Target="../media/media35.m4a"/><Relationship Id="rId6" Type="http://schemas.openxmlformats.org/officeDocument/2006/relationships/image" Target="../media/image3.png"/><Relationship Id="rId5" Type="http://schemas.openxmlformats.org/officeDocument/2006/relationships/image" Target="../media/image31.png"/><Relationship Id="rId4" Type="http://schemas.openxmlformats.org/officeDocument/2006/relationships/notesSlide" Target="../notesSlides/notesSlide3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6.m4a"/><Relationship Id="rId1" Type="http://schemas.microsoft.com/office/2007/relationships/media" Target="../media/media36.m4a"/><Relationship Id="rId5" Type="http://schemas.openxmlformats.org/officeDocument/2006/relationships/image" Target="../media/image3.png"/><Relationship Id="rId4" Type="http://schemas.openxmlformats.org/officeDocument/2006/relationships/notesSlide" Target="../notesSlides/notesSlide38.xml"/></Relationships>
</file>

<file path=ppt/slides/_rels/slide4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37.m4a"/><Relationship Id="rId7" Type="http://schemas.openxmlformats.org/officeDocument/2006/relationships/image" Target="../media/image33.png"/><Relationship Id="rId2" Type="http://schemas.microsoft.com/office/2007/relationships/media" Target="../media/media37.m4a"/><Relationship Id="rId1" Type="http://schemas.openxmlformats.org/officeDocument/2006/relationships/tags" Target="../tags/tag5.xml"/><Relationship Id="rId6" Type="http://schemas.openxmlformats.org/officeDocument/2006/relationships/image" Target="../media/image32.png"/><Relationship Id="rId5" Type="http://schemas.openxmlformats.org/officeDocument/2006/relationships/notesSlide" Target="../notesSlides/notesSlide39.xml"/><Relationship Id="rId4"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8.m4a"/><Relationship Id="rId1" Type="http://schemas.microsoft.com/office/2007/relationships/media" Target="../media/media38.m4a"/><Relationship Id="rId5" Type="http://schemas.openxmlformats.org/officeDocument/2006/relationships/image" Target="../media/image3.png"/><Relationship Id="rId4" Type="http://schemas.openxmlformats.org/officeDocument/2006/relationships/image" Target="../media/image34.png"/></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9.m4a"/><Relationship Id="rId1" Type="http://schemas.microsoft.com/office/2007/relationships/media" Target="../media/media39.m4a"/><Relationship Id="rId4" Type="http://schemas.openxmlformats.org/officeDocument/2006/relationships/image" Target="../media/image3.png"/></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0.m4a"/><Relationship Id="rId1" Type="http://schemas.microsoft.com/office/2007/relationships/media" Target="../media/media40.m4a"/><Relationship Id="rId6" Type="http://schemas.openxmlformats.org/officeDocument/2006/relationships/image" Target="../media/image3.png"/><Relationship Id="rId5" Type="http://schemas.openxmlformats.org/officeDocument/2006/relationships/image" Target="../media/image35.png"/><Relationship Id="rId4" Type="http://schemas.openxmlformats.org/officeDocument/2006/relationships/notesSlide" Target="../notesSlides/notesSlide40.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1.m4a"/><Relationship Id="rId1" Type="http://schemas.microsoft.com/office/2007/relationships/media" Target="../media/media41.m4a"/><Relationship Id="rId6" Type="http://schemas.openxmlformats.org/officeDocument/2006/relationships/image" Target="../media/image3.png"/><Relationship Id="rId5" Type="http://schemas.openxmlformats.org/officeDocument/2006/relationships/image" Target="../media/image35.png"/><Relationship Id="rId4" Type="http://schemas.openxmlformats.org/officeDocument/2006/relationships/image" Target="../media/image36.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hyperlink" Target="https://www.tiobe.com/tiobe-index/" TargetMode="Externa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3.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hyperlink" Target="https://stackoverflow.com/" TargetMode="External"/><Relationship Id="rId5" Type="http://schemas.openxmlformats.org/officeDocument/2006/relationships/image" Target="../media/image7.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nl-BE" dirty="0"/>
              <a:t>Chapter 1</a:t>
            </a:r>
          </a:p>
        </p:txBody>
      </p:sp>
      <p:sp>
        <p:nvSpPr>
          <p:cNvPr id="3" name="Ondertitel 2"/>
          <p:cNvSpPr>
            <a:spLocks noGrp="1"/>
          </p:cNvSpPr>
          <p:nvPr>
            <p:ph type="subTitle" idx="1"/>
          </p:nvPr>
        </p:nvSpPr>
        <p:spPr/>
        <p:txBody>
          <a:bodyPr/>
          <a:lstStyle/>
          <a:p>
            <a:r>
              <a:rPr lang="nl-BE" dirty="0"/>
              <a:t>Sequence</a:t>
            </a:r>
          </a:p>
        </p:txBody>
      </p:sp>
      <p:pic>
        <p:nvPicPr>
          <p:cNvPr id="4" name="Audio 3">
            <a:hlinkClick r:id="" action="ppaction://media"/>
            <a:extLst>
              <a:ext uri="{FF2B5EF4-FFF2-40B4-BE49-F238E27FC236}">
                <a16:creationId xmlns:a16="http://schemas.microsoft.com/office/drawing/2014/main" id="{7152270E-E94B-4A43-9A60-39D4B3029C4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667205004"/>
      </p:ext>
    </p:extLst>
  </p:cSld>
  <p:clrMapOvr>
    <a:masterClrMapping/>
  </p:clrMapOvr>
  <mc:AlternateContent xmlns:mc="http://schemas.openxmlformats.org/markup-compatibility/2006" xmlns:p14="http://schemas.microsoft.com/office/powerpoint/2010/main">
    <mc:Choice Requires="p14">
      <p:transition spd="slow" p14:dur="2000" advTm="8267"/>
    </mc:Choice>
    <mc:Fallback xmlns="">
      <p:transition spd="slow" advTm="82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9B7A8089-EE2D-4E65-A9E4-E60EA7BD311A}"/>
              </a:ext>
            </a:extLst>
          </p:cNvPr>
          <p:cNvSpPr>
            <a:spLocks noGrp="1"/>
          </p:cNvSpPr>
          <p:nvPr>
            <p:ph type="title"/>
          </p:nvPr>
        </p:nvSpPr>
        <p:spPr/>
        <p:txBody>
          <a:bodyPr/>
          <a:lstStyle/>
          <a:p>
            <a:r>
              <a:rPr lang="nl-BE" dirty="0"/>
              <a:t>Why Python @ IT Factory?</a:t>
            </a:r>
          </a:p>
        </p:txBody>
      </p:sp>
      <p:sp>
        <p:nvSpPr>
          <p:cNvPr id="10" name="Tijdelijke aanduiding voor inhoud 9">
            <a:extLst>
              <a:ext uri="{FF2B5EF4-FFF2-40B4-BE49-F238E27FC236}">
                <a16:creationId xmlns:a16="http://schemas.microsoft.com/office/drawing/2014/main" id="{F0F0089C-D9CC-48EC-B46B-1AD533EB700A}"/>
              </a:ext>
            </a:extLst>
          </p:cNvPr>
          <p:cNvSpPr>
            <a:spLocks noGrp="1"/>
          </p:cNvSpPr>
          <p:nvPr>
            <p:ph idx="1"/>
          </p:nvPr>
        </p:nvSpPr>
        <p:spPr/>
        <p:txBody>
          <a:bodyPr/>
          <a:lstStyle/>
          <a:p>
            <a:pPr marL="0" indent="0">
              <a:buNone/>
            </a:pPr>
            <a:r>
              <a:rPr lang="nl-BE" dirty="0"/>
              <a:t>Python is a </a:t>
            </a:r>
            <a:r>
              <a:rPr lang="nl-BE" dirty="0" err="1"/>
              <a:t>general-purpose programming language</a:t>
            </a:r>
            <a:r>
              <a:rPr lang="nl-BE" dirty="0"/>
              <a:t>!</a:t>
            </a:r>
          </a:p>
        </p:txBody>
      </p:sp>
      <p:sp>
        <p:nvSpPr>
          <p:cNvPr id="9" name="Tekstvak 8">
            <a:extLst>
              <a:ext uri="{FF2B5EF4-FFF2-40B4-BE49-F238E27FC236}">
                <a16:creationId xmlns:a16="http://schemas.microsoft.com/office/drawing/2014/main" id="{27A378C5-6B4F-43AF-8C64-73D73397E280}"/>
              </a:ext>
            </a:extLst>
          </p:cNvPr>
          <p:cNvSpPr txBox="1"/>
          <p:nvPr/>
        </p:nvSpPr>
        <p:spPr>
          <a:xfrm>
            <a:off x="582702" y="4075214"/>
            <a:ext cx="5062193" cy="1938992"/>
          </a:xfrm>
          <a:prstGeom prst="rect">
            <a:avLst/>
          </a:prstGeom>
          <a:noFill/>
        </p:spPr>
        <p:txBody>
          <a:bodyPr wrap="square" rtlCol="0">
            <a:spAutoFit/>
          </a:bodyPr>
          <a:lstStyle/>
          <a:p>
            <a:r>
              <a:rPr lang="nl-BE" sz="2000" dirty="0">
                <a:solidFill>
                  <a:schemeClr val="accent2"/>
                </a:solidFill>
              </a:rPr>
              <a:t>Python is getting a bigger and bigger footprint in the world of Data Science. Artificial Intelligence (AI) and Machine Learning tools are increasingly being built with Python. For example, Tensorflow, Google's</a:t>
            </a:r>
            <a:r>
              <a:rPr lang="nl-BE" sz="2000" dirty="0" err="1">
                <a:solidFill>
                  <a:schemeClr val="accent2"/>
                </a:solidFill>
              </a:rPr>
              <a:t> Deep</a:t>
            </a:r>
            <a:r>
              <a:rPr lang="nl-BE" sz="2000" dirty="0">
                <a:solidFill>
                  <a:schemeClr val="accent2"/>
                </a:solidFill>
              </a:rPr>
              <a:t> Learning </a:t>
            </a:r>
            <a:r>
              <a:rPr lang="nl-BE" sz="2000" dirty="0" err="1">
                <a:solidFill>
                  <a:schemeClr val="accent2"/>
                </a:solidFill>
              </a:rPr>
              <a:t>framework</a:t>
            </a:r>
            <a:r>
              <a:rPr lang="nl-BE" sz="2000" dirty="0">
                <a:solidFill>
                  <a:schemeClr val="accent2"/>
                </a:solidFill>
              </a:rPr>
              <a:t>, is written in Python.</a:t>
            </a:r>
          </a:p>
        </p:txBody>
      </p:sp>
      <p:sp>
        <p:nvSpPr>
          <p:cNvPr id="11" name="Tekstvak 10">
            <a:extLst>
              <a:ext uri="{FF2B5EF4-FFF2-40B4-BE49-F238E27FC236}">
                <a16:creationId xmlns:a16="http://schemas.microsoft.com/office/drawing/2014/main" id="{2F19364B-B571-4959-9EC7-D7BBAB34868B}"/>
              </a:ext>
            </a:extLst>
          </p:cNvPr>
          <p:cNvSpPr txBox="1"/>
          <p:nvPr/>
        </p:nvSpPr>
        <p:spPr>
          <a:xfrm>
            <a:off x="582704" y="2191886"/>
            <a:ext cx="5062192" cy="1569660"/>
          </a:xfrm>
          <a:prstGeom prst="rect">
            <a:avLst/>
          </a:prstGeom>
          <a:noFill/>
        </p:spPr>
        <p:txBody>
          <a:bodyPr wrap="square" rtlCol="0">
            <a:spAutoFit/>
          </a:bodyPr>
          <a:lstStyle/>
          <a:p>
            <a:r>
              <a:rPr lang="nl-BE" sz="2000" dirty="0">
                <a:solidFill>
                  <a:schemeClr val="accent1">
                    <a:lumMod val="75000"/>
                  </a:schemeClr>
                </a:solidFill>
              </a:rPr>
              <a:t>Python is one of the favorite languages used by IOT developers. Students program in Python on minicomputers like the </a:t>
            </a:r>
            <a:r>
              <a:rPr lang="nl-BE" sz="2000" dirty="0" err="1">
                <a:solidFill>
                  <a:schemeClr val="accent1">
                    <a:lumMod val="75000"/>
                  </a:schemeClr>
                </a:solidFill>
              </a:rPr>
              <a:t>Raspberry</a:t>
            </a:r>
            <a:r>
              <a:rPr lang="nl-BE" sz="2000" dirty="0">
                <a:solidFill>
                  <a:schemeClr val="accent1">
                    <a:lumMod val="75000"/>
                  </a:schemeClr>
                </a:solidFill>
              </a:rPr>
              <a:t> Pi.</a:t>
            </a:r>
            <a:br>
              <a:rPr lang="nl-BE" sz="1600" dirty="0">
                <a:solidFill>
                  <a:schemeClr val="accent1">
                    <a:lumMod val="75000"/>
                  </a:schemeClr>
                </a:solidFill>
              </a:rPr>
            </a:br>
            <a:endParaRPr lang="nl-BE" sz="1600" dirty="0">
              <a:solidFill>
                <a:schemeClr val="accent1">
                  <a:lumMod val="75000"/>
                </a:schemeClr>
              </a:solidFill>
            </a:endParaRPr>
          </a:p>
        </p:txBody>
      </p:sp>
      <p:sp>
        <p:nvSpPr>
          <p:cNvPr id="2" name="Tijdelijke aanduiding voor dianummer 1">
            <a:extLst>
              <a:ext uri="{FF2B5EF4-FFF2-40B4-BE49-F238E27FC236}">
                <a16:creationId xmlns:a16="http://schemas.microsoft.com/office/drawing/2014/main" id="{CAE53924-2ED8-4481-AC4B-CF2D833596BD}"/>
              </a:ext>
            </a:extLst>
          </p:cNvPr>
          <p:cNvSpPr>
            <a:spLocks noGrp="1"/>
          </p:cNvSpPr>
          <p:nvPr>
            <p:ph type="sldNum" sz="quarter" idx="12"/>
          </p:nvPr>
        </p:nvSpPr>
        <p:spPr/>
        <p:txBody>
          <a:bodyPr/>
          <a:lstStyle/>
          <a:p>
            <a:fld id="{FE1B3154-47D9-4402-8EDB-E791933DC0B9}" type="slidenum">
              <a:rPr lang="nl-BE" smtClean="0"/>
              <a:pPr/>
              <a:t>10</a:t>
            </a:fld>
            <a:endParaRPr lang="nl-BE" dirty="0"/>
          </a:p>
        </p:txBody>
      </p:sp>
      <p:pic>
        <p:nvPicPr>
          <p:cNvPr id="3" name="Picture 2">
            <a:extLst>
              <a:ext uri="{FF2B5EF4-FFF2-40B4-BE49-F238E27FC236}">
                <a16:creationId xmlns:a16="http://schemas.microsoft.com/office/drawing/2014/main" id="{7C830588-C231-44AB-AB30-6D7916F87B7D}"/>
              </a:ext>
            </a:extLst>
          </p:cNvPr>
          <p:cNvPicPr>
            <a:picLocks noChangeAspect="1"/>
          </p:cNvPicPr>
          <p:nvPr/>
        </p:nvPicPr>
        <p:blipFill>
          <a:blip r:embed="rId5"/>
          <a:stretch>
            <a:fillRect/>
          </a:stretch>
        </p:blipFill>
        <p:spPr>
          <a:xfrm>
            <a:off x="5844851" y="2151341"/>
            <a:ext cx="6028902" cy="3847745"/>
          </a:xfrm>
          <a:prstGeom prst="rect">
            <a:avLst/>
          </a:prstGeom>
        </p:spPr>
      </p:pic>
      <p:pic>
        <p:nvPicPr>
          <p:cNvPr id="7" name="Audio 6">
            <a:hlinkClick r:id="" action="ppaction://media"/>
            <a:extLst>
              <a:ext uri="{FF2B5EF4-FFF2-40B4-BE49-F238E27FC236}">
                <a16:creationId xmlns:a16="http://schemas.microsoft.com/office/drawing/2014/main" id="{33E4E82D-D9E7-4F54-AEC0-154949CA368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442208220"/>
      </p:ext>
    </p:extLst>
  </p:cSld>
  <p:clrMapOvr>
    <a:masterClrMapping/>
  </p:clrMapOvr>
  <mc:AlternateContent xmlns:mc="http://schemas.openxmlformats.org/markup-compatibility/2006" xmlns:p14="http://schemas.microsoft.com/office/powerpoint/2010/main">
    <mc:Choice Requires="p14">
      <p:transition spd="slow" p14:dur="2000" advTm="26265"/>
    </mc:Choice>
    <mc:Fallback xmlns="">
      <p:transition spd="slow" advTm="262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9B7A8089-EE2D-4E65-A9E4-E60EA7BD311A}"/>
              </a:ext>
            </a:extLst>
          </p:cNvPr>
          <p:cNvSpPr>
            <a:spLocks noGrp="1"/>
          </p:cNvSpPr>
          <p:nvPr>
            <p:ph type="title"/>
          </p:nvPr>
        </p:nvSpPr>
        <p:spPr/>
        <p:txBody>
          <a:bodyPr/>
          <a:lstStyle/>
          <a:p>
            <a:r>
              <a:rPr lang="nl-BE" dirty="0"/>
              <a:t>Why Python @ IT Factory?</a:t>
            </a:r>
          </a:p>
        </p:txBody>
      </p:sp>
      <p:sp>
        <p:nvSpPr>
          <p:cNvPr id="10" name="Tijdelijke aanduiding voor inhoud 9">
            <a:extLst>
              <a:ext uri="{FF2B5EF4-FFF2-40B4-BE49-F238E27FC236}">
                <a16:creationId xmlns:a16="http://schemas.microsoft.com/office/drawing/2014/main" id="{F0F0089C-D9CC-48EC-B46B-1AD533EB700A}"/>
              </a:ext>
            </a:extLst>
          </p:cNvPr>
          <p:cNvSpPr>
            <a:spLocks noGrp="1"/>
          </p:cNvSpPr>
          <p:nvPr>
            <p:ph idx="1"/>
          </p:nvPr>
        </p:nvSpPr>
        <p:spPr/>
        <p:txBody>
          <a:bodyPr/>
          <a:lstStyle/>
          <a:p>
            <a:pPr marL="0" indent="0">
              <a:buNone/>
            </a:pPr>
            <a:r>
              <a:rPr lang="nl-BE" dirty="0"/>
              <a:t>Python is a </a:t>
            </a:r>
            <a:r>
              <a:rPr lang="nl-BE" dirty="0" err="1"/>
              <a:t>general-purpose programming language</a:t>
            </a:r>
            <a:r>
              <a:rPr lang="nl-BE" dirty="0"/>
              <a:t>!</a:t>
            </a:r>
          </a:p>
        </p:txBody>
      </p:sp>
      <p:sp>
        <p:nvSpPr>
          <p:cNvPr id="9" name="Tekstvak 8">
            <a:extLst>
              <a:ext uri="{FF2B5EF4-FFF2-40B4-BE49-F238E27FC236}">
                <a16:creationId xmlns:a16="http://schemas.microsoft.com/office/drawing/2014/main" id="{27A378C5-6B4F-43AF-8C64-73D73397E280}"/>
              </a:ext>
            </a:extLst>
          </p:cNvPr>
          <p:cNvSpPr txBox="1"/>
          <p:nvPr/>
        </p:nvSpPr>
        <p:spPr>
          <a:xfrm>
            <a:off x="6811561" y="4114980"/>
            <a:ext cx="5062193" cy="2246769"/>
          </a:xfrm>
          <a:prstGeom prst="rect">
            <a:avLst/>
          </a:prstGeom>
          <a:noFill/>
        </p:spPr>
        <p:txBody>
          <a:bodyPr wrap="square" rtlCol="0">
            <a:spAutoFit/>
          </a:bodyPr>
          <a:lstStyle/>
          <a:p>
            <a:r>
              <a:rPr lang="nl-BE" sz="2000" dirty="0">
                <a:solidFill>
                  <a:srgbClr val="CC0000"/>
                </a:solidFill>
              </a:rPr>
              <a:t>Many large software applications are written in Python. Think </a:t>
            </a:r>
            <a:r>
              <a:rPr lang="nl-BE" sz="2000" dirty="0" err="1">
                <a:solidFill>
                  <a:srgbClr val="CC0000"/>
                </a:solidFill>
              </a:rPr>
              <a:t>Spotify</a:t>
            </a:r>
            <a:r>
              <a:rPr lang="nl-BE" sz="2000" dirty="0">
                <a:solidFill>
                  <a:srgbClr val="CC0000"/>
                </a:solidFill>
              </a:rPr>
              <a:t>, </a:t>
            </a:r>
            <a:r>
              <a:rPr lang="nl-BE" sz="2000" dirty="0" err="1">
                <a:solidFill>
                  <a:srgbClr val="CC0000"/>
                </a:solidFill>
              </a:rPr>
              <a:t>Youtube</a:t>
            </a:r>
            <a:r>
              <a:rPr lang="nl-BE" sz="2000" dirty="0">
                <a:solidFill>
                  <a:srgbClr val="CC0000"/>
                </a:solidFill>
              </a:rPr>
              <a:t> and Pinterest. A large part of the Google spider software is written in Python. Yahoo uses it for their Yahoo </a:t>
            </a:r>
            <a:r>
              <a:rPr lang="nl-BE" sz="2000" dirty="0" err="1">
                <a:solidFill>
                  <a:srgbClr val="CC0000"/>
                </a:solidFill>
              </a:rPr>
              <a:t>Maps</a:t>
            </a:r>
            <a:r>
              <a:rPr lang="nl-BE" sz="2000" dirty="0">
                <a:solidFill>
                  <a:srgbClr val="CC0000"/>
                </a:solidFill>
              </a:rPr>
              <a:t>. But Disney also uses Python to render animation films.</a:t>
            </a:r>
            <a:endParaRPr lang="nl-BE" sz="2400" dirty="0">
              <a:solidFill>
                <a:srgbClr val="CC0000"/>
              </a:solidFill>
            </a:endParaRPr>
          </a:p>
        </p:txBody>
      </p:sp>
      <p:sp>
        <p:nvSpPr>
          <p:cNvPr id="11" name="Tekstvak 10">
            <a:extLst>
              <a:ext uri="{FF2B5EF4-FFF2-40B4-BE49-F238E27FC236}">
                <a16:creationId xmlns:a16="http://schemas.microsoft.com/office/drawing/2014/main" id="{2F19364B-B571-4959-9EC7-D7BBAB34868B}"/>
              </a:ext>
            </a:extLst>
          </p:cNvPr>
          <p:cNvSpPr txBox="1"/>
          <p:nvPr/>
        </p:nvSpPr>
        <p:spPr>
          <a:xfrm>
            <a:off x="6811561" y="2289845"/>
            <a:ext cx="5062192" cy="1631216"/>
          </a:xfrm>
          <a:prstGeom prst="rect">
            <a:avLst/>
          </a:prstGeom>
          <a:noFill/>
        </p:spPr>
        <p:txBody>
          <a:bodyPr wrap="square" rtlCol="0">
            <a:spAutoFit/>
          </a:bodyPr>
          <a:lstStyle/>
          <a:p>
            <a:r>
              <a:rPr lang="nl-BE" sz="2000" dirty="0" err="1">
                <a:solidFill>
                  <a:schemeClr val="accent6">
                    <a:lumMod val="75000"/>
                  </a:schemeClr>
                </a:solidFill>
              </a:rPr>
              <a:t>Hacking</a:t>
            </a:r>
            <a:r>
              <a:rPr lang="nl-BE" sz="2000" dirty="0">
                <a:solidFill>
                  <a:schemeClr val="accent6">
                    <a:lumMod val="75000"/>
                  </a:schemeClr>
                </a:solidFill>
              </a:rPr>
              <a:t> and </a:t>
            </a:r>
            <a:r>
              <a:rPr lang="nl-BE" sz="2000" dirty="0" err="1">
                <a:solidFill>
                  <a:schemeClr val="accent6">
                    <a:lumMod val="75000"/>
                  </a:schemeClr>
                </a:solidFill>
              </a:rPr>
              <a:t>cracking</a:t>
            </a:r>
            <a:r>
              <a:rPr lang="nl-BE" sz="2000" dirty="0">
                <a:solidFill>
                  <a:schemeClr val="accent6">
                    <a:lumMod val="75000"/>
                  </a:schemeClr>
                </a:solidFill>
              </a:rPr>
              <a:t> tools developed in Python are used by system administrators to identify weaknesses in network security. Python scripts are also written for the management of servers.</a:t>
            </a:r>
            <a:endParaRPr lang="nl-BE" dirty="0">
              <a:solidFill>
                <a:schemeClr val="accent6">
                  <a:lumMod val="75000"/>
                </a:schemeClr>
              </a:solidFill>
            </a:endParaRPr>
          </a:p>
        </p:txBody>
      </p:sp>
      <p:sp>
        <p:nvSpPr>
          <p:cNvPr id="2" name="Tijdelijke aanduiding voor dianummer 1">
            <a:extLst>
              <a:ext uri="{FF2B5EF4-FFF2-40B4-BE49-F238E27FC236}">
                <a16:creationId xmlns:a16="http://schemas.microsoft.com/office/drawing/2014/main" id="{CAE53924-2ED8-4481-AC4B-CF2D833596BD}"/>
              </a:ext>
            </a:extLst>
          </p:cNvPr>
          <p:cNvSpPr>
            <a:spLocks noGrp="1"/>
          </p:cNvSpPr>
          <p:nvPr>
            <p:ph type="sldNum" sz="quarter" idx="12"/>
          </p:nvPr>
        </p:nvSpPr>
        <p:spPr/>
        <p:txBody>
          <a:bodyPr/>
          <a:lstStyle/>
          <a:p>
            <a:fld id="{FE1B3154-47D9-4402-8EDB-E791933DC0B9}" type="slidenum">
              <a:rPr lang="nl-BE" smtClean="0"/>
              <a:pPr/>
              <a:t>11</a:t>
            </a:fld>
            <a:endParaRPr lang="nl-BE" dirty="0"/>
          </a:p>
        </p:txBody>
      </p:sp>
      <p:pic>
        <p:nvPicPr>
          <p:cNvPr id="3" name="Picture 2">
            <a:extLst>
              <a:ext uri="{FF2B5EF4-FFF2-40B4-BE49-F238E27FC236}">
                <a16:creationId xmlns:a16="http://schemas.microsoft.com/office/drawing/2014/main" id="{2149CFC3-722C-40C6-84C7-263A183BC9E2}"/>
              </a:ext>
            </a:extLst>
          </p:cNvPr>
          <p:cNvPicPr>
            <a:picLocks noChangeAspect="1"/>
          </p:cNvPicPr>
          <p:nvPr/>
        </p:nvPicPr>
        <p:blipFill>
          <a:blip r:embed="rId5"/>
          <a:stretch>
            <a:fillRect/>
          </a:stretch>
        </p:blipFill>
        <p:spPr>
          <a:xfrm>
            <a:off x="485477" y="2173726"/>
            <a:ext cx="6083371" cy="3882508"/>
          </a:xfrm>
          <a:prstGeom prst="rect">
            <a:avLst/>
          </a:prstGeom>
        </p:spPr>
      </p:pic>
      <p:pic>
        <p:nvPicPr>
          <p:cNvPr id="12" name="Audio 11">
            <a:hlinkClick r:id="" action="ppaction://media"/>
            <a:extLst>
              <a:ext uri="{FF2B5EF4-FFF2-40B4-BE49-F238E27FC236}">
                <a16:creationId xmlns:a16="http://schemas.microsoft.com/office/drawing/2014/main" id="{7144AD6D-76F6-4229-98C2-DD5F878C6F7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524085819"/>
      </p:ext>
    </p:extLst>
  </p:cSld>
  <p:clrMapOvr>
    <a:masterClrMapping/>
  </p:clrMapOvr>
  <mc:AlternateContent xmlns:mc="http://schemas.openxmlformats.org/markup-compatibility/2006" xmlns:p14="http://schemas.microsoft.com/office/powerpoint/2010/main">
    <mc:Choice Requires="p14">
      <p:transition spd="slow" p14:dur="2000" advTm="6583"/>
    </mc:Choice>
    <mc:Fallback xmlns="">
      <p:transition spd="slow" advTm="65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7D75106-38C9-4620-9AD4-FC21200943D6}"/>
              </a:ext>
            </a:extLst>
          </p:cNvPr>
          <p:cNvSpPr>
            <a:spLocks noGrp="1"/>
          </p:cNvSpPr>
          <p:nvPr>
            <p:ph type="title"/>
          </p:nvPr>
        </p:nvSpPr>
        <p:spPr/>
        <p:txBody>
          <a:bodyPr/>
          <a:lstStyle/>
          <a:p>
            <a:r>
              <a:rPr lang="nl-BE" dirty="0"/>
              <a:t>Why Python @ </a:t>
            </a:r>
            <a:r>
              <a:rPr lang="nl-BE" dirty="0" err="1"/>
              <a:t>ITFactory</a:t>
            </a:r>
            <a:r>
              <a:rPr lang="nl-BE" dirty="0"/>
              <a:t>?</a:t>
            </a:r>
          </a:p>
        </p:txBody>
      </p:sp>
      <p:sp>
        <p:nvSpPr>
          <p:cNvPr id="3" name="Tijdelijke aanduiding voor inhoud 2">
            <a:extLst>
              <a:ext uri="{FF2B5EF4-FFF2-40B4-BE49-F238E27FC236}">
                <a16:creationId xmlns:a16="http://schemas.microsoft.com/office/drawing/2014/main" id="{EE953B28-F164-41B1-AC25-56814E24017E}"/>
              </a:ext>
            </a:extLst>
          </p:cNvPr>
          <p:cNvSpPr>
            <a:spLocks noGrp="1"/>
          </p:cNvSpPr>
          <p:nvPr>
            <p:ph idx="1"/>
          </p:nvPr>
        </p:nvSpPr>
        <p:spPr>
          <a:xfrm>
            <a:off x="582705" y="1550894"/>
            <a:ext cx="11291048" cy="4941981"/>
          </a:xfrm>
        </p:spPr>
        <p:txBody>
          <a:bodyPr>
            <a:normAutofit fontScale="85000" lnSpcReduction="20000"/>
          </a:bodyPr>
          <a:lstStyle/>
          <a:p>
            <a:pPr>
              <a:lnSpc>
                <a:spcPct val="120000"/>
              </a:lnSpc>
            </a:pPr>
            <a:r>
              <a:rPr lang="nl-BE" dirty="0"/>
              <a:t>The programming language in this course is Python but the purpose of the course is not to highlight all of Python's features.</a:t>
            </a:r>
          </a:p>
          <a:p>
            <a:pPr>
              <a:lnSpc>
                <a:spcPct val="120000"/>
              </a:lnSpc>
            </a:pPr>
            <a:r>
              <a:rPr lang="nl-BE" dirty="0"/>
              <a:t>The focus of this course is on general basic programming concepts that are valid within any programming language.</a:t>
            </a:r>
            <a:br>
              <a:rPr lang="nl-BE" dirty="0"/>
            </a:br>
            <a:endParaRPr lang="nl-BE" dirty="0"/>
          </a:p>
          <a:p>
            <a:r>
              <a:rPr lang="nl-BE" dirty="0"/>
              <a:t>After all, each program is a combination of the following building blocks:</a:t>
            </a:r>
          </a:p>
          <a:p>
            <a:pPr lvl="1"/>
            <a:r>
              <a:rPr lang="nl-BE" sz="2800" dirty="0"/>
              <a:t>Sequences</a:t>
            </a:r>
          </a:p>
          <a:p>
            <a:pPr lvl="1"/>
            <a:r>
              <a:rPr lang="nl-BE" sz="2800" dirty="0"/>
              <a:t>Selections</a:t>
            </a:r>
          </a:p>
          <a:p>
            <a:pPr lvl="1"/>
            <a:r>
              <a:rPr lang="nl-BE" sz="2800" dirty="0"/>
              <a:t>Iterations</a:t>
            </a:r>
          </a:p>
          <a:p>
            <a:pPr lvl="1"/>
            <a:r>
              <a:rPr lang="nl-BE" sz="2800" dirty="0"/>
              <a:t>Methods/Functions</a:t>
            </a:r>
            <a:br>
              <a:rPr lang="nl-BE" sz="2800" dirty="0"/>
            </a:br>
            <a:endParaRPr lang="nl-BE" sz="2800" dirty="0"/>
          </a:p>
          <a:p>
            <a:r>
              <a:rPr lang="nl-BE" dirty="0"/>
              <a:t>These building blocks are explained and practiced in Python.</a:t>
            </a:r>
          </a:p>
          <a:p>
            <a:r>
              <a:rPr lang="nl-BE" dirty="0"/>
              <a:t>In this chapter we start with the building block 'Sequence'.</a:t>
            </a:r>
          </a:p>
          <a:p>
            <a:endParaRPr lang="nl-BE" dirty="0"/>
          </a:p>
        </p:txBody>
      </p:sp>
      <p:sp>
        <p:nvSpPr>
          <p:cNvPr id="4" name="Tijdelijke aanduiding voor dianummer 3">
            <a:extLst>
              <a:ext uri="{FF2B5EF4-FFF2-40B4-BE49-F238E27FC236}">
                <a16:creationId xmlns:a16="http://schemas.microsoft.com/office/drawing/2014/main" id="{917724A6-0DDB-48DB-ADC8-20F9A8BE0B8C}"/>
              </a:ext>
            </a:extLst>
          </p:cNvPr>
          <p:cNvSpPr>
            <a:spLocks noGrp="1"/>
          </p:cNvSpPr>
          <p:nvPr>
            <p:ph type="sldNum" sz="quarter" idx="12"/>
          </p:nvPr>
        </p:nvSpPr>
        <p:spPr/>
        <p:txBody>
          <a:bodyPr/>
          <a:lstStyle/>
          <a:p>
            <a:fld id="{FE1B3154-47D9-4402-8EDB-E791933DC0B9}" type="slidenum">
              <a:rPr lang="nl-BE" smtClean="0"/>
              <a:pPr/>
              <a:t>12</a:t>
            </a:fld>
            <a:endParaRPr lang="nl-BE" dirty="0"/>
          </a:p>
        </p:txBody>
      </p:sp>
      <p:pic>
        <p:nvPicPr>
          <p:cNvPr id="5" name="Audio 4">
            <a:hlinkClick r:id="" action="ppaction://media"/>
            <a:extLst>
              <a:ext uri="{FF2B5EF4-FFF2-40B4-BE49-F238E27FC236}">
                <a16:creationId xmlns:a16="http://schemas.microsoft.com/office/drawing/2014/main" id="{08B4997F-2E6A-458F-A9D5-1483BF80AE4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011064558"/>
      </p:ext>
    </p:extLst>
  </p:cSld>
  <p:clrMapOvr>
    <a:masterClrMapping/>
  </p:clrMapOvr>
  <mc:AlternateContent xmlns:mc="http://schemas.openxmlformats.org/markup-compatibility/2006" xmlns:p14="http://schemas.microsoft.com/office/powerpoint/2010/main">
    <mc:Choice Requires="p14">
      <p:transition spd="slow" p14:dur="2000" advTm="45367"/>
    </mc:Choice>
    <mc:Fallback xmlns="">
      <p:transition spd="slow" advTm="453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23C482C-D7B6-4B66-8DA8-B95FB864B77D}"/>
              </a:ext>
            </a:extLst>
          </p:cNvPr>
          <p:cNvSpPr>
            <a:spLocks noGrp="1"/>
          </p:cNvSpPr>
          <p:nvPr>
            <p:ph type="title"/>
          </p:nvPr>
        </p:nvSpPr>
        <p:spPr/>
        <p:txBody>
          <a:bodyPr/>
          <a:lstStyle/>
          <a:p>
            <a:r>
              <a:rPr lang="nl-BE" dirty="0"/>
              <a:t>Sequence</a:t>
            </a:r>
          </a:p>
        </p:txBody>
      </p:sp>
      <p:sp>
        <p:nvSpPr>
          <p:cNvPr id="3" name="Tijdelijke aanduiding voor inhoud 2">
            <a:extLst>
              <a:ext uri="{FF2B5EF4-FFF2-40B4-BE49-F238E27FC236}">
                <a16:creationId xmlns:a16="http://schemas.microsoft.com/office/drawing/2014/main" id="{50ACAF5D-CC72-42E7-A98A-883B45BEE8CC}"/>
              </a:ext>
            </a:extLst>
          </p:cNvPr>
          <p:cNvSpPr>
            <a:spLocks noGrp="1"/>
          </p:cNvSpPr>
          <p:nvPr>
            <p:ph idx="1"/>
          </p:nvPr>
        </p:nvSpPr>
        <p:spPr/>
        <p:txBody>
          <a:bodyPr/>
          <a:lstStyle/>
          <a:p>
            <a:r>
              <a:rPr lang="nl-BE" dirty="0"/>
              <a:t>Each program consists of a sequence of steps or statements to be performed.</a:t>
            </a:r>
          </a:p>
          <a:p>
            <a:r>
              <a:rPr lang="nl-BE" dirty="0"/>
              <a:t>When the program executes </a:t>
            </a:r>
            <a:r>
              <a:rPr lang="nl-BE" i="1" dirty="0"/>
              <a:t>each of these statements one after the other</a:t>
            </a:r>
            <a:r>
              <a:rPr lang="nl-BE" dirty="0"/>
              <a:t>, we call </a:t>
            </a:r>
            <a:r>
              <a:rPr lang="nl-BE" dirty="0" err="1"/>
              <a:t>it</a:t>
            </a:r>
            <a:r>
              <a:rPr lang="nl-BE" dirty="0"/>
              <a:t> a sequential program.</a:t>
            </a:r>
          </a:p>
          <a:p>
            <a:endParaRPr lang="nl-BE" dirty="0"/>
          </a:p>
          <a:p>
            <a:pPr marL="0" indent="0">
              <a:buNone/>
            </a:pPr>
            <a:endParaRPr lang="nl-BE" dirty="0"/>
          </a:p>
          <a:p>
            <a:r>
              <a:rPr lang="nl-BE" dirty="0"/>
              <a:t>You can compare this way of coding with following a recipe from a cookbook. You carry out all the steps (weighing ingredients, melting butter, mixing, baking, ...) one by one.</a:t>
            </a:r>
          </a:p>
        </p:txBody>
      </p:sp>
      <p:sp>
        <p:nvSpPr>
          <p:cNvPr id="4" name="Tijdelijke aanduiding voor dianummer 3">
            <a:extLst>
              <a:ext uri="{FF2B5EF4-FFF2-40B4-BE49-F238E27FC236}">
                <a16:creationId xmlns:a16="http://schemas.microsoft.com/office/drawing/2014/main" id="{AB0FA6F2-63B8-406D-9944-44097B4D6881}"/>
              </a:ext>
            </a:extLst>
          </p:cNvPr>
          <p:cNvSpPr>
            <a:spLocks noGrp="1"/>
          </p:cNvSpPr>
          <p:nvPr>
            <p:ph type="sldNum" sz="quarter" idx="12"/>
          </p:nvPr>
        </p:nvSpPr>
        <p:spPr/>
        <p:txBody>
          <a:bodyPr/>
          <a:lstStyle/>
          <a:p>
            <a:fld id="{FE1B3154-47D9-4402-8EDB-E791933DC0B9}" type="slidenum">
              <a:rPr lang="nl-BE" smtClean="0"/>
              <a:pPr/>
              <a:t>13</a:t>
            </a:fld>
            <a:endParaRPr lang="nl-BE" dirty="0"/>
          </a:p>
        </p:txBody>
      </p:sp>
      <p:cxnSp>
        <p:nvCxnSpPr>
          <p:cNvPr id="5" name="AutoShape 13">
            <a:extLst>
              <a:ext uri="{FF2B5EF4-FFF2-40B4-BE49-F238E27FC236}">
                <a16:creationId xmlns:a16="http://schemas.microsoft.com/office/drawing/2014/main" id="{B4A384B3-E8B3-498A-942E-676DA418FA68}"/>
              </a:ext>
            </a:extLst>
          </p:cNvPr>
          <p:cNvCxnSpPr>
            <a:cxnSpLocks noChangeShapeType="1"/>
          </p:cNvCxnSpPr>
          <p:nvPr/>
        </p:nvCxnSpPr>
        <p:spPr bwMode="auto">
          <a:xfrm flipV="1">
            <a:off x="4321891" y="3772147"/>
            <a:ext cx="722313" cy="1"/>
          </a:xfrm>
          <a:prstGeom prst="straightConnector1">
            <a:avLst/>
          </a:prstGeom>
          <a:noFill/>
          <a:ln w="19050">
            <a:solidFill>
              <a:schemeClr val="tx1"/>
            </a:solidFill>
            <a:round/>
            <a:headEnd/>
            <a:tailEnd type="triangle" w="lg" len="lg"/>
          </a:ln>
          <a:effectLst/>
        </p:spPr>
      </p:cxnSp>
      <p:cxnSp>
        <p:nvCxnSpPr>
          <p:cNvPr id="6" name="AutoShape 15">
            <a:extLst>
              <a:ext uri="{FF2B5EF4-FFF2-40B4-BE49-F238E27FC236}">
                <a16:creationId xmlns:a16="http://schemas.microsoft.com/office/drawing/2014/main" id="{67DA7B8F-81E9-41C1-AB83-02920D12C9E5}"/>
              </a:ext>
            </a:extLst>
          </p:cNvPr>
          <p:cNvCxnSpPr>
            <a:cxnSpLocks noChangeShapeType="1"/>
          </p:cNvCxnSpPr>
          <p:nvPr/>
        </p:nvCxnSpPr>
        <p:spPr bwMode="auto">
          <a:xfrm>
            <a:off x="6331921" y="3772147"/>
            <a:ext cx="725487" cy="1"/>
          </a:xfrm>
          <a:prstGeom prst="straightConnector1">
            <a:avLst/>
          </a:prstGeom>
          <a:noFill/>
          <a:ln w="19050">
            <a:solidFill>
              <a:schemeClr val="tx1"/>
            </a:solidFill>
            <a:round/>
            <a:headEnd/>
            <a:tailEnd type="triangle" w="lg" len="lg"/>
          </a:ln>
          <a:effectLst/>
        </p:spPr>
      </p:cxnSp>
      <p:sp>
        <p:nvSpPr>
          <p:cNvPr id="7" name="Rectangle 12">
            <a:extLst>
              <a:ext uri="{FF2B5EF4-FFF2-40B4-BE49-F238E27FC236}">
                <a16:creationId xmlns:a16="http://schemas.microsoft.com/office/drawing/2014/main" id="{5138CFBC-CD35-40EE-91A7-81E25644D73A}"/>
              </a:ext>
            </a:extLst>
          </p:cNvPr>
          <p:cNvSpPr>
            <a:spLocks noChangeArrowheads="1"/>
          </p:cNvSpPr>
          <p:nvPr/>
        </p:nvSpPr>
        <p:spPr bwMode="auto">
          <a:xfrm>
            <a:off x="3065086" y="3598411"/>
            <a:ext cx="1260000" cy="360000"/>
          </a:xfrm>
          <a:prstGeom prst="rect">
            <a:avLst/>
          </a:prstGeom>
          <a:solidFill>
            <a:schemeClr val="accent6">
              <a:lumMod val="40000"/>
              <a:lumOff val="60000"/>
            </a:schemeClr>
          </a:solidFill>
          <a:ln>
            <a:headEnd/>
            <a:tailEnd/>
          </a:ln>
        </p:spPr>
        <p:style>
          <a:lnRef idx="2">
            <a:schemeClr val="accent6"/>
          </a:lnRef>
          <a:fillRef idx="1">
            <a:schemeClr val="lt1"/>
          </a:fillRef>
          <a:effectRef idx="0">
            <a:schemeClr val="accent6"/>
          </a:effectRef>
          <a:fontRef idx="minor">
            <a:schemeClr val="dk1"/>
          </a:fontRef>
        </p:style>
        <p:txBody>
          <a:bodyPr wrap="none" anchor="ctr"/>
          <a:lstStyle/>
          <a:p>
            <a:pPr algn="ctr">
              <a:buFontTx/>
              <a:buNone/>
            </a:pPr>
            <a:r>
              <a:rPr lang="fr-BE" sz="1400" b="1" dirty="0" err="1">
                <a:latin typeface="Courier New" pitchFamily="49" charset="0"/>
              </a:rPr>
              <a:t>statement</a:t>
            </a:r>
            <a:endParaRPr lang="nl-NL" sz="1400" b="1" dirty="0">
              <a:latin typeface="Courier New" pitchFamily="49" charset="0"/>
            </a:endParaRPr>
          </a:p>
        </p:txBody>
      </p:sp>
      <p:sp>
        <p:nvSpPr>
          <p:cNvPr id="8" name="Rectangle 12">
            <a:extLst>
              <a:ext uri="{FF2B5EF4-FFF2-40B4-BE49-F238E27FC236}">
                <a16:creationId xmlns:a16="http://schemas.microsoft.com/office/drawing/2014/main" id="{5373FD6C-4D7F-44F8-91F6-A961662AB4F4}"/>
              </a:ext>
            </a:extLst>
          </p:cNvPr>
          <p:cNvSpPr>
            <a:spLocks noChangeArrowheads="1"/>
          </p:cNvSpPr>
          <p:nvPr/>
        </p:nvSpPr>
        <p:spPr bwMode="auto">
          <a:xfrm>
            <a:off x="5066606" y="3598411"/>
            <a:ext cx="1260000" cy="360000"/>
          </a:xfrm>
          <a:prstGeom prst="rect">
            <a:avLst/>
          </a:prstGeom>
          <a:solidFill>
            <a:schemeClr val="accent6">
              <a:lumMod val="40000"/>
              <a:lumOff val="60000"/>
            </a:schemeClr>
          </a:solidFill>
          <a:ln>
            <a:headEnd/>
            <a:tailEnd/>
          </a:ln>
        </p:spPr>
        <p:style>
          <a:lnRef idx="2">
            <a:schemeClr val="accent6"/>
          </a:lnRef>
          <a:fillRef idx="1">
            <a:schemeClr val="lt1"/>
          </a:fillRef>
          <a:effectRef idx="0">
            <a:schemeClr val="accent6"/>
          </a:effectRef>
          <a:fontRef idx="minor">
            <a:schemeClr val="dk1"/>
          </a:fontRef>
        </p:style>
        <p:txBody>
          <a:bodyPr wrap="none" anchor="ctr"/>
          <a:lstStyle/>
          <a:p>
            <a:pPr algn="ctr">
              <a:buFontTx/>
              <a:buNone/>
            </a:pPr>
            <a:r>
              <a:rPr lang="fr-BE" sz="1400" b="1" dirty="0" err="1">
                <a:latin typeface="Courier New" pitchFamily="49" charset="0"/>
              </a:rPr>
              <a:t>statement</a:t>
            </a:r>
            <a:endParaRPr lang="nl-NL" sz="1400" b="1" dirty="0">
              <a:latin typeface="Courier New" pitchFamily="49" charset="0"/>
            </a:endParaRPr>
          </a:p>
        </p:txBody>
      </p:sp>
      <p:sp>
        <p:nvSpPr>
          <p:cNvPr id="9" name="Rectangle 12">
            <a:extLst>
              <a:ext uri="{FF2B5EF4-FFF2-40B4-BE49-F238E27FC236}">
                <a16:creationId xmlns:a16="http://schemas.microsoft.com/office/drawing/2014/main" id="{1F6D889A-E44D-4B83-A186-9DB0D658586A}"/>
              </a:ext>
            </a:extLst>
          </p:cNvPr>
          <p:cNvSpPr>
            <a:spLocks noChangeArrowheads="1"/>
          </p:cNvSpPr>
          <p:nvPr/>
        </p:nvSpPr>
        <p:spPr bwMode="auto">
          <a:xfrm>
            <a:off x="7068126" y="3598411"/>
            <a:ext cx="1260000" cy="360000"/>
          </a:xfrm>
          <a:prstGeom prst="rect">
            <a:avLst/>
          </a:prstGeom>
          <a:solidFill>
            <a:schemeClr val="accent6">
              <a:lumMod val="40000"/>
              <a:lumOff val="60000"/>
            </a:schemeClr>
          </a:solidFill>
          <a:ln>
            <a:headEnd/>
            <a:tailEnd/>
          </a:ln>
        </p:spPr>
        <p:style>
          <a:lnRef idx="2">
            <a:schemeClr val="accent6"/>
          </a:lnRef>
          <a:fillRef idx="1">
            <a:schemeClr val="lt1"/>
          </a:fillRef>
          <a:effectRef idx="0">
            <a:schemeClr val="accent6"/>
          </a:effectRef>
          <a:fontRef idx="minor">
            <a:schemeClr val="dk1"/>
          </a:fontRef>
        </p:style>
        <p:txBody>
          <a:bodyPr wrap="none" anchor="ctr"/>
          <a:lstStyle/>
          <a:p>
            <a:pPr algn="ctr">
              <a:buFontTx/>
              <a:buNone/>
            </a:pPr>
            <a:r>
              <a:rPr lang="fr-BE" sz="1400" b="1" dirty="0" err="1">
                <a:latin typeface="Courier New" pitchFamily="49" charset="0"/>
              </a:rPr>
              <a:t>statement</a:t>
            </a:r>
            <a:endParaRPr lang="nl-NL" sz="1400" b="1" dirty="0">
              <a:latin typeface="Courier New" pitchFamily="49" charset="0"/>
            </a:endParaRPr>
          </a:p>
        </p:txBody>
      </p:sp>
      <p:pic>
        <p:nvPicPr>
          <p:cNvPr id="11" name="Audio 10">
            <a:hlinkClick r:id="" action="ppaction://media"/>
            <a:extLst>
              <a:ext uri="{FF2B5EF4-FFF2-40B4-BE49-F238E27FC236}">
                <a16:creationId xmlns:a16="http://schemas.microsoft.com/office/drawing/2014/main" id="{BECC9669-2C13-4992-ADBD-E84341C3018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814101728"/>
      </p:ext>
    </p:extLst>
  </p:cSld>
  <p:clrMapOvr>
    <a:masterClrMapping/>
  </p:clrMapOvr>
  <mc:AlternateContent xmlns:mc="http://schemas.openxmlformats.org/markup-compatibility/2006" xmlns:p14="http://schemas.microsoft.com/office/powerpoint/2010/main">
    <mc:Choice Requires="p14">
      <p:transition spd="slow" p14:dur="2000" advTm="29028"/>
    </mc:Choice>
    <mc:Fallback xmlns="">
      <p:transition spd="slow" advTm="290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fbeelding 3">
            <a:extLst>
              <a:ext uri="{FF2B5EF4-FFF2-40B4-BE49-F238E27FC236}">
                <a16:creationId xmlns:a16="http://schemas.microsoft.com/office/drawing/2014/main" id="{7183A482-9776-42EE-802B-2D536ACCCEE0}"/>
              </a:ext>
            </a:extLst>
          </p:cNvPr>
          <p:cNvPicPr>
            <a:picLocks noChangeAspect="1"/>
          </p:cNvPicPr>
          <p:nvPr/>
        </p:nvPicPr>
        <p:blipFill rotWithShape="1">
          <a:blip r:embed="rId5" cstate="email">
            <a:extLst>
              <a:ext uri="{28A0092B-C50C-407E-A947-70E740481C1C}">
                <a14:useLocalDpi xmlns:a14="http://schemas.microsoft.com/office/drawing/2010/main"/>
              </a:ext>
            </a:extLst>
          </a:blip>
          <a:srcRect/>
          <a:stretch/>
        </p:blipFill>
        <p:spPr>
          <a:xfrm>
            <a:off x="6917635" y="1536114"/>
            <a:ext cx="3644348" cy="2498113"/>
          </a:xfrm>
          <a:prstGeom prst="rect">
            <a:avLst/>
          </a:prstGeom>
        </p:spPr>
      </p:pic>
      <p:sp>
        <p:nvSpPr>
          <p:cNvPr id="3" name="Tijdelijke aanduiding voor inhoud 2">
            <a:extLst>
              <a:ext uri="{FF2B5EF4-FFF2-40B4-BE49-F238E27FC236}">
                <a16:creationId xmlns:a16="http://schemas.microsoft.com/office/drawing/2014/main" id="{7E514898-5791-4665-A305-3A624B19F58E}"/>
              </a:ext>
            </a:extLst>
          </p:cNvPr>
          <p:cNvSpPr>
            <a:spLocks noGrp="1"/>
          </p:cNvSpPr>
          <p:nvPr>
            <p:ph idx="1"/>
          </p:nvPr>
        </p:nvSpPr>
        <p:spPr>
          <a:xfrm>
            <a:off x="582706" y="1789049"/>
            <a:ext cx="5964398" cy="4351338"/>
          </a:xfrm>
        </p:spPr>
        <p:txBody>
          <a:bodyPr>
            <a:normAutofit/>
          </a:bodyPr>
          <a:lstStyle/>
          <a:p>
            <a:r>
              <a:rPr lang="nl-BE" dirty="0"/>
              <a:t>Pythons standard IDE (</a:t>
            </a:r>
            <a:r>
              <a:rPr lang="nl-BE" dirty="0" err="1"/>
              <a:t>Integrated</a:t>
            </a:r>
            <a:r>
              <a:rPr lang="nl-BE" dirty="0"/>
              <a:t> Development Environment) is IDLE.</a:t>
            </a:r>
          </a:p>
          <a:p>
            <a:r>
              <a:rPr lang="nl-BE" dirty="0"/>
              <a:t>In this course we use a more extensive environment, </a:t>
            </a:r>
            <a:r>
              <a:rPr lang="nl-BE" dirty="0" err="1"/>
              <a:t>PyCharm</a:t>
            </a:r>
            <a:r>
              <a:rPr lang="nl-BE" dirty="0"/>
              <a:t>.</a:t>
            </a:r>
          </a:p>
          <a:p>
            <a:r>
              <a:rPr lang="nl-BE" dirty="0"/>
              <a:t>You can download </a:t>
            </a:r>
            <a:r>
              <a:rPr lang="nl-BE" dirty="0" err="1"/>
              <a:t>PyCharm</a:t>
            </a:r>
            <a:r>
              <a:rPr lang="nl-BE" dirty="0"/>
              <a:t> at </a:t>
            </a:r>
            <a:r>
              <a:rPr lang="nl-BE" dirty="0">
                <a:hlinkClick r:id="rId6"/>
              </a:rPr>
              <a:t>https://www.jetbrains.com/pycharm/.</a:t>
            </a:r>
            <a:endParaRPr lang="nl-BE" dirty="0"/>
          </a:p>
        </p:txBody>
      </p:sp>
      <p:sp>
        <p:nvSpPr>
          <p:cNvPr id="5" name="Tijdelijke aanduiding voor dianummer 4">
            <a:extLst>
              <a:ext uri="{FF2B5EF4-FFF2-40B4-BE49-F238E27FC236}">
                <a16:creationId xmlns:a16="http://schemas.microsoft.com/office/drawing/2014/main" id="{34010069-3268-451E-9D86-7C2F89E7AA67}"/>
              </a:ext>
            </a:extLst>
          </p:cNvPr>
          <p:cNvSpPr>
            <a:spLocks noGrp="1"/>
          </p:cNvSpPr>
          <p:nvPr>
            <p:ph type="sldNum" sz="quarter" idx="12"/>
          </p:nvPr>
        </p:nvSpPr>
        <p:spPr/>
        <p:txBody>
          <a:bodyPr/>
          <a:lstStyle/>
          <a:p>
            <a:fld id="{FE1B3154-47D9-4402-8EDB-E791933DC0B9}" type="slidenum">
              <a:rPr lang="nl-BE" smtClean="0"/>
              <a:pPr/>
              <a:t>14</a:t>
            </a:fld>
            <a:endParaRPr lang="nl-BE" dirty="0"/>
          </a:p>
        </p:txBody>
      </p:sp>
      <p:sp>
        <p:nvSpPr>
          <p:cNvPr id="6" name="Titel 1">
            <a:extLst>
              <a:ext uri="{FF2B5EF4-FFF2-40B4-BE49-F238E27FC236}">
                <a16:creationId xmlns:a16="http://schemas.microsoft.com/office/drawing/2014/main" id="{98289A7F-FF67-405B-B5A3-9EA90E5D67D4}"/>
              </a:ext>
            </a:extLst>
          </p:cNvPr>
          <p:cNvSpPr>
            <a:spLocks noGrp="1"/>
          </p:cNvSpPr>
          <p:nvPr>
            <p:ph type="title"/>
          </p:nvPr>
        </p:nvSpPr>
        <p:spPr>
          <a:xfrm>
            <a:off x="582706" y="365125"/>
            <a:ext cx="10771094" cy="920015"/>
          </a:xfrm>
          <a:noFill/>
        </p:spPr>
        <p:txBody>
          <a:bodyPr/>
          <a:lstStyle/>
          <a:p>
            <a:r>
              <a:rPr lang="nl-BE" dirty="0"/>
              <a:t>Getting to know </a:t>
            </a:r>
            <a:r>
              <a:rPr lang="nl-BE" dirty="0" err="1"/>
              <a:t>PyCharm</a:t>
            </a:r>
            <a:endParaRPr lang="nl-BE" dirty="0"/>
          </a:p>
        </p:txBody>
      </p:sp>
      <p:pic>
        <p:nvPicPr>
          <p:cNvPr id="2" name="Audio 1">
            <a:hlinkClick r:id="" action="ppaction://media"/>
            <a:extLst>
              <a:ext uri="{FF2B5EF4-FFF2-40B4-BE49-F238E27FC236}">
                <a16:creationId xmlns:a16="http://schemas.microsoft.com/office/drawing/2014/main" id="{6F4074E6-D60D-4B58-885C-CC48E392B3D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69700" y="6235700"/>
            <a:ext cx="406400" cy="406400"/>
          </a:xfrm>
          <a:prstGeom prst="rect">
            <a:avLst/>
          </a:prstGeom>
        </p:spPr>
      </p:pic>
      <p:pic>
        <p:nvPicPr>
          <p:cNvPr id="7" name="Picture 6">
            <a:extLst>
              <a:ext uri="{FF2B5EF4-FFF2-40B4-BE49-F238E27FC236}">
                <a16:creationId xmlns:a16="http://schemas.microsoft.com/office/drawing/2014/main" id="{B8237612-9B4B-4DBA-8071-328657E1B154}"/>
              </a:ext>
            </a:extLst>
          </p:cNvPr>
          <p:cNvPicPr>
            <a:picLocks noChangeAspect="1"/>
          </p:cNvPicPr>
          <p:nvPr/>
        </p:nvPicPr>
        <p:blipFill>
          <a:blip r:embed="rId8"/>
          <a:stretch>
            <a:fillRect/>
          </a:stretch>
        </p:blipFill>
        <p:spPr>
          <a:xfrm>
            <a:off x="6917635" y="4216790"/>
            <a:ext cx="3764652" cy="2322122"/>
          </a:xfrm>
          <a:prstGeom prst="rect">
            <a:avLst/>
          </a:prstGeom>
        </p:spPr>
      </p:pic>
    </p:spTree>
    <p:extLst>
      <p:ext uri="{BB962C8B-B14F-4D97-AF65-F5344CB8AC3E}">
        <p14:creationId xmlns:p14="http://schemas.microsoft.com/office/powerpoint/2010/main" val="112707644"/>
      </p:ext>
    </p:extLst>
  </p:cSld>
  <p:clrMapOvr>
    <a:masterClrMapping/>
  </p:clrMapOvr>
  <mc:AlternateContent xmlns:mc="http://schemas.openxmlformats.org/markup-compatibility/2006" xmlns:p14="http://schemas.microsoft.com/office/powerpoint/2010/main">
    <mc:Choice Requires="p14">
      <p:transition spd="slow" p14:dur="2000" advTm="14617"/>
    </mc:Choice>
    <mc:Fallback xmlns="">
      <p:transition spd="slow" advTm="146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8289A7F-FF67-405B-B5A3-9EA90E5D67D4}"/>
              </a:ext>
            </a:extLst>
          </p:cNvPr>
          <p:cNvSpPr>
            <a:spLocks noGrp="1"/>
          </p:cNvSpPr>
          <p:nvPr>
            <p:ph type="title"/>
          </p:nvPr>
        </p:nvSpPr>
        <p:spPr>
          <a:noFill/>
        </p:spPr>
        <p:txBody>
          <a:bodyPr/>
          <a:lstStyle/>
          <a:p>
            <a:r>
              <a:rPr lang="nl-BE" dirty="0"/>
              <a:t>Getting to know </a:t>
            </a:r>
            <a:r>
              <a:rPr lang="nl-BE" dirty="0" err="1"/>
              <a:t>PyCharm</a:t>
            </a:r>
            <a:endParaRPr lang="nl-BE" dirty="0"/>
          </a:p>
        </p:txBody>
      </p:sp>
      <p:sp>
        <p:nvSpPr>
          <p:cNvPr id="3" name="Tijdelijke aanduiding voor inhoud 2">
            <a:extLst>
              <a:ext uri="{FF2B5EF4-FFF2-40B4-BE49-F238E27FC236}">
                <a16:creationId xmlns:a16="http://schemas.microsoft.com/office/drawing/2014/main" id="{F95B1346-13A4-4291-AECE-D58EB4952DAB}"/>
              </a:ext>
            </a:extLst>
          </p:cNvPr>
          <p:cNvSpPr>
            <a:spLocks noGrp="1"/>
          </p:cNvSpPr>
          <p:nvPr>
            <p:ph idx="1"/>
          </p:nvPr>
        </p:nvSpPr>
        <p:spPr>
          <a:xfrm>
            <a:off x="582704" y="1550894"/>
            <a:ext cx="11462991" cy="4626069"/>
          </a:xfrm>
        </p:spPr>
        <p:txBody>
          <a:bodyPr/>
          <a:lstStyle/>
          <a:p>
            <a:r>
              <a:rPr lang="nl-BE" dirty="0"/>
              <a:t>Create a new 'Pure Python' project</a:t>
            </a:r>
            <a:endParaRPr lang="nl-BE" i="1" dirty="0"/>
          </a:p>
          <a:p>
            <a:pPr marL="0" indent="0">
              <a:buNone/>
            </a:pPr>
            <a:r>
              <a:rPr lang="nl-BE" dirty="0"/>
              <a:t>(without the start screen: </a:t>
            </a:r>
            <a:r>
              <a:rPr lang="nl-BE" dirty="0" err="1"/>
              <a:t>choose</a:t>
            </a:r>
            <a:r>
              <a:rPr lang="nl-BE" dirty="0"/>
              <a:t> menu item File &gt; New Project...)</a:t>
            </a:r>
          </a:p>
        </p:txBody>
      </p:sp>
      <p:sp>
        <p:nvSpPr>
          <p:cNvPr id="8" name="Tijdelijke aanduiding voor dianummer 7">
            <a:extLst>
              <a:ext uri="{FF2B5EF4-FFF2-40B4-BE49-F238E27FC236}">
                <a16:creationId xmlns:a16="http://schemas.microsoft.com/office/drawing/2014/main" id="{87120EF9-A2F7-471B-9C83-6C26F2977D09}"/>
              </a:ext>
            </a:extLst>
          </p:cNvPr>
          <p:cNvSpPr>
            <a:spLocks noGrp="1"/>
          </p:cNvSpPr>
          <p:nvPr>
            <p:ph type="sldNum" sz="quarter" idx="12"/>
          </p:nvPr>
        </p:nvSpPr>
        <p:spPr/>
        <p:txBody>
          <a:bodyPr/>
          <a:lstStyle/>
          <a:p>
            <a:fld id="{FE1B3154-47D9-4402-8EDB-E791933DC0B9}" type="slidenum">
              <a:rPr lang="nl-BE" smtClean="0"/>
              <a:pPr/>
              <a:t>15</a:t>
            </a:fld>
            <a:endParaRPr lang="nl-BE" dirty="0"/>
          </a:p>
        </p:txBody>
      </p:sp>
      <p:pic>
        <p:nvPicPr>
          <p:cNvPr id="4" name="Afbeelding 3">
            <a:extLst>
              <a:ext uri="{FF2B5EF4-FFF2-40B4-BE49-F238E27FC236}">
                <a16:creationId xmlns:a16="http://schemas.microsoft.com/office/drawing/2014/main" id="{4D9673EE-79A3-4B61-A257-EFD6498EF1FB}"/>
              </a:ext>
            </a:extLst>
          </p:cNvPr>
          <p:cNvPicPr>
            <a:picLocks noChangeAspect="1"/>
          </p:cNvPicPr>
          <p:nvPr/>
        </p:nvPicPr>
        <p:blipFill>
          <a:blip r:embed="rId5"/>
          <a:stretch>
            <a:fillRect/>
          </a:stretch>
        </p:blipFill>
        <p:spPr>
          <a:xfrm>
            <a:off x="3870864" y="2511253"/>
            <a:ext cx="3879468" cy="4210222"/>
          </a:xfrm>
          <a:prstGeom prst="rect">
            <a:avLst/>
          </a:prstGeom>
        </p:spPr>
      </p:pic>
      <p:sp>
        <p:nvSpPr>
          <p:cNvPr id="9" name="Rechthoek 8">
            <a:extLst>
              <a:ext uri="{FF2B5EF4-FFF2-40B4-BE49-F238E27FC236}">
                <a16:creationId xmlns:a16="http://schemas.microsoft.com/office/drawing/2014/main" id="{2FD7AEC7-D8D8-4395-B953-B031BD378775}"/>
              </a:ext>
            </a:extLst>
          </p:cNvPr>
          <p:cNvSpPr/>
          <p:nvPr/>
        </p:nvSpPr>
        <p:spPr>
          <a:xfrm>
            <a:off x="4683357" y="4528395"/>
            <a:ext cx="1496726" cy="327384"/>
          </a:xfrm>
          <a:prstGeom prst="rect">
            <a:avLst/>
          </a:prstGeom>
          <a:noFill/>
          <a:ln w="38100">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ln>
                <a:solidFill>
                  <a:srgbClr val="4584B6"/>
                </a:solidFill>
              </a:ln>
              <a:noFill/>
            </a:endParaRPr>
          </a:p>
        </p:txBody>
      </p:sp>
      <p:pic>
        <p:nvPicPr>
          <p:cNvPr id="5" name="Audio 4">
            <a:hlinkClick r:id="" action="ppaction://media"/>
            <a:extLst>
              <a:ext uri="{FF2B5EF4-FFF2-40B4-BE49-F238E27FC236}">
                <a16:creationId xmlns:a16="http://schemas.microsoft.com/office/drawing/2014/main" id="{C6FB8CE5-4E28-444D-8BE5-4AA139D93DF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088796419"/>
      </p:ext>
    </p:extLst>
  </p:cSld>
  <p:clrMapOvr>
    <a:masterClrMapping/>
  </p:clrMapOvr>
  <mc:AlternateContent xmlns:mc="http://schemas.openxmlformats.org/markup-compatibility/2006" xmlns:p14="http://schemas.microsoft.com/office/powerpoint/2010/main">
    <mc:Choice Requires="p14">
      <p:transition spd="slow" p14:dur="2000" advTm="13556"/>
    </mc:Choice>
    <mc:Fallback xmlns="">
      <p:transition spd="slow" advTm="135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noFill/>
        </p:spPr>
        <p:txBody>
          <a:bodyPr/>
          <a:lstStyle/>
          <a:p>
            <a:r>
              <a:rPr lang="nl-BE" dirty="0"/>
              <a:t>Getting to know </a:t>
            </a:r>
            <a:r>
              <a:rPr lang="nl-BE" dirty="0" err="1"/>
              <a:t>PyCharm</a:t>
            </a:r>
            <a:endParaRPr lang="nl-BE" dirty="0"/>
          </a:p>
        </p:txBody>
      </p:sp>
      <p:sp>
        <p:nvSpPr>
          <p:cNvPr id="3" name="Tijdelijke aanduiding voor inhoud 2"/>
          <p:cNvSpPr>
            <a:spLocks noGrp="1"/>
          </p:cNvSpPr>
          <p:nvPr>
            <p:ph idx="1"/>
          </p:nvPr>
        </p:nvSpPr>
        <p:spPr>
          <a:xfrm>
            <a:off x="582705" y="1550894"/>
            <a:ext cx="11291048" cy="5061503"/>
          </a:xfrm>
        </p:spPr>
        <p:txBody>
          <a:bodyPr>
            <a:normAutofit fontScale="85000" lnSpcReduction="20000"/>
          </a:bodyPr>
          <a:lstStyle/>
          <a:p>
            <a:r>
              <a:rPr lang="nl-BE" dirty="0"/>
              <a:t>Choose the </a:t>
            </a:r>
            <a:r>
              <a:rPr lang="nl-BE" dirty="0">
                <a:solidFill>
                  <a:srgbClr val="4584B6"/>
                </a:solidFill>
              </a:rPr>
              <a:t>location of the project </a:t>
            </a:r>
          </a:p>
          <a:p>
            <a:r>
              <a:rPr lang="nl-BE" dirty="0" err="1"/>
              <a:t>Add</a:t>
            </a:r>
            <a:r>
              <a:rPr lang="nl-BE" dirty="0"/>
              <a:t> </a:t>
            </a:r>
            <a:r>
              <a:rPr lang="nl-BE" dirty="0" err="1"/>
              <a:t>the</a:t>
            </a:r>
            <a:r>
              <a:rPr lang="nl-BE" dirty="0"/>
              <a:t> </a:t>
            </a:r>
            <a:r>
              <a:rPr lang="nl-BE" dirty="0">
                <a:solidFill>
                  <a:srgbClr val="CC0000"/>
                </a:solidFill>
              </a:rPr>
              <a:t>project name:  </a:t>
            </a:r>
            <a:r>
              <a:rPr lang="nl-NL" dirty="0">
                <a:solidFill>
                  <a:srgbClr val="4584B6"/>
                </a:solidFill>
              </a:rPr>
              <a:t>C:\Users\u0068468\Desktop</a:t>
            </a:r>
            <a:r>
              <a:rPr lang="nl-NL" dirty="0">
                <a:solidFill>
                  <a:srgbClr val="FF0000"/>
                </a:solidFill>
              </a:rPr>
              <a:t>\C1</a:t>
            </a:r>
            <a:r>
              <a:rPr lang="nl-NL" dirty="0">
                <a:solidFill>
                  <a:srgbClr val="CC0000"/>
                </a:solidFill>
              </a:rPr>
              <a:t> </a:t>
            </a:r>
            <a:r>
              <a:rPr lang="nl-NL" dirty="0" err="1">
                <a:solidFill>
                  <a:srgbClr val="CC0000"/>
                </a:solidFill>
              </a:rPr>
              <a:t>example</a:t>
            </a:r>
            <a:endParaRPr lang="nl-NL" dirty="0">
              <a:solidFill>
                <a:srgbClr val="CC0000"/>
              </a:solidFill>
            </a:endParaRPr>
          </a:p>
          <a:p>
            <a:r>
              <a:rPr lang="nl-BE" dirty="0" err="1"/>
              <a:t>Tick</a:t>
            </a:r>
            <a:r>
              <a:rPr lang="nl-BE" dirty="0"/>
              <a:t> off ‘</a:t>
            </a:r>
            <a:r>
              <a:rPr lang="nl-BE" dirty="0" err="1"/>
              <a:t>Create</a:t>
            </a:r>
            <a:r>
              <a:rPr lang="nl-BE" dirty="0"/>
              <a:t> a main.py </a:t>
            </a:r>
            <a:r>
              <a:rPr lang="nl-BE" dirty="0" err="1"/>
              <a:t>welcome</a:t>
            </a:r>
            <a:r>
              <a:rPr lang="nl-BE"/>
              <a:t> script’</a:t>
            </a:r>
          </a:p>
          <a:p>
            <a:r>
              <a:rPr lang="nl-BE"/>
              <a:t>Click </a:t>
            </a:r>
            <a:r>
              <a:rPr lang="nl-BE" dirty="0" err="1"/>
              <a:t>Create</a:t>
            </a:r>
            <a:endParaRPr lang="nl-BE" dirty="0"/>
          </a:p>
          <a:p>
            <a:endParaRPr lang="nl-BE" dirty="0"/>
          </a:p>
          <a:p>
            <a:endParaRPr lang="nl-BE" dirty="0"/>
          </a:p>
          <a:p>
            <a:endParaRPr lang="nl-BE" dirty="0"/>
          </a:p>
          <a:p>
            <a:endParaRPr lang="nl-BE" dirty="0"/>
          </a:p>
          <a:p>
            <a:endParaRPr lang="nl-BE" dirty="0"/>
          </a:p>
          <a:p>
            <a:endParaRPr lang="nl-BE" dirty="0"/>
          </a:p>
          <a:p>
            <a:endParaRPr lang="nl-BE" dirty="0"/>
          </a:p>
          <a:p>
            <a:endParaRPr lang="nl-BE" dirty="0"/>
          </a:p>
          <a:p>
            <a:r>
              <a:rPr lang="nl-BE" dirty="0"/>
              <a:t>(first time: please be patient...)</a:t>
            </a:r>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16</a:t>
            </a:fld>
            <a:endParaRPr lang="nl-BE" dirty="0"/>
          </a:p>
        </p:txBody>
      </p:sp>
      <p:pic>
        <p:nvPicPr>
          <p:cNvPr id="7" name="Afbeelding 6">
            <a:extLst>
              <a:ext uri="{FF2B5EF4-FFF2-40B4-BE49-F238E27FC236}">
                <a16:creationId xmlns:a16="http://schemas.microsoft.com/office/drawing/2014/main" id="{B8AF56C9-C12C-419F-9E62-1DCE773131C9}"/>
              </a:ext>
            </a:extLst>
          </p:cNvPr>
          <p:cNvPicPr>
            <a:picLocks noChangeAspect="1"/>
          </p:cNvPicPr>
          <p:nvPr/>
        </p:nvPicPr>
        <p:blipFill>
          <a:blip r:embed="rId2"/>
          <a:stretch>
            <a:fillRect/>
          </a:stretch>
        </p:blipFill>
        <p:spPr>
          <a:xfrm>
            <a:off x="5201181" y="2743122"/>
            <a:ext cx="6328668" cy="3869275"/>
          </a:xfrm>
          <a:prstGeom prst="rect">
            <a:avLst/>
          </a:prstGeom>
        </p:spPr>
      </p:pic>
    </p:spTree>
    <p:extLst>
      <p:ext uri="{BB962C8B-B14F-4D97-AF65-F5344CB8AC3E}">
        <p14:creationId xmlns:p14="http://schemas.microsoft.com/office/powerpoint/2010/main" val="22089205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053A234-75FA-46C6-A2CC-634E74A2E040}"/>
              </a:ext>
            </a:extLst>
          </p:cNvPr>
          <p:cNvSpPr>
            <a:spLocks noGrp="1"/>
          </p:cNvSpPr>
          <p:nvPr>
            <p:ph type="title"/>
          </p:nvPr>
        </p:nvSpPr>
        <p:spPr>
          <a:noFill/>
        </p:spPr>
        <p:txBody>
          <a:bodyPr/>
          <a:lstStyle/>
          <a:p>
            <a:r>
              <a:rPr lang="nl-BE" dirty="0"/>
              <a:t>Getting to know </a:t>
            </a:r>
            <a:r>
              <a:rPr lang="nl-BE" dirty="0" err="1"/>
              <a:t>PyCharm</a:t>
            </a:r>
            <a:endParaRPr lang="nl-BE" dirty="0"/>
          </a:p>
        </p:txBody>
      </p:sp>
      <p:sp>
        <p:nvSpPr>
          <p:cNvPr id="3" name="Tijdelijke aanduiding voor inhoud 2">
            <a:extLst>
              <a:ext uri="{FF2B5EF4-FFF2-40B4-BE49-F238E27FC236}">
                <a16:creationId xmlns:a16="http://schemas.microsoft.com/office/drawing/2014/main" id="{7D767089-53B3-43E9-850D-2D760EFF97F4}"/>
              </a:ext>
            </a:extLst>
          </p:cNvPr>
          <p:cNvSpPr>
            <a:spLocks noGrp="1"/>
          </p:cNvSpPr>
          <p:nvPr>
            <p:ph idx="1"/>
          </p:nvPr>
        </p:nvSpPr>
        <p:spPr/>
        <p:txBody>
          <a:bodyPr>
            <a:normAutofit fontScale="92500" lnSpcReduction="10000"/>
          </a:bodyPr>
          <a:lstStyle/>
          <a:p>
            <a:pPr marL="0" indent="0">
              <a:buNone/>
            </a:pPr>
            <a:r>
              <a:rPr lang="nl-BE" dirty="0" err="1"/>
              <a:t>Now</a:t>
            </a:r>
            <a:r>
              <a:rPr lang="nl-BE" dirty="0"/>
              <a:t> add your first Python File to the project. </a:t>
            </a:r>
          </a:p>
          <a:p>
            <a:r>
              <a:rPr lang="nl-BE" dirty="0"/>
              <a:t>Right click on </a:t>
            </a:r>
            <a:r>
              <a:rPr lang="nl-BE" i="1" dirty="0"/>
              <a:t>C1 example</a:t>
            </a:r>
          </a:p>
          <a:p>
            <a:r>
              <a:rPr lang="nl-BE" dirty="0" err="1"/>
              <a:t>Choose</a:t>
            </a:r>
            <a:r>
              <a:rPr lang="nl-BE" dirty="0"/>
              <a:t> New</a:t>
            </a:r>
          </a:p>
          <a:p>
            <a:r>
              <a:rPr lang="nl-BE" dirty="0" err="1"/>
              <a:t>Choose</a:t>
            </a:r>
            <a:r>
              <a:rPr lang="nl-BE" dirty="0"/>
              <a:t> Python File</a:t>
            </a:r>
          </a:p>
          <a:p>
            <a:endParaRPr lang="nl-BE" dirty="0"/>
          </a:p>
          <a:p>
            <a:endParaRPr lang="nl-BE" dirty="0"/>
          </a:p>
          <a:p>
            <a:endParaRPr lang="nl-BE" dirty="0"/>
          </a:p>
          <a:p>
            <a:endParaRPr lang="nl-BE" dirty="0"/>
          </a:p>
          <a:p>
            <a:r>
              <a:rPr lang="nl-BE" dirty="0"/>
              <a:t>Call </a:t>
            </a:r>
            <a:r>
              <a:rPr lang="nl-BE" dirty="0" err="1"/>
              <a:t>it</a:t>
            </a:r>
            <a:r>
              <a:rPr lang="nl-BE" dirty="0"/>
              <a:t> </a:t>
            </a:r>
            <a:r>
              <a:rPr lang="nl-BE" i="1" dirty="0" err="1"/>
              <a:t>welcome</a:t>
            </a:r>
            <a:endParaRPr lang="nl-BE" i="1" dirty="0"/>
          </a:p>
          <a:p>
            <a:r>
              <a:rPr lang="nl-BE" dirty="0"/>
              <a:t>Press Enter</a:t>
            </a:r>
          </a:p>
          <a:p>
            <a:endParaRPr lang="nl-BE" dirty="0"/>
          </a:p>
          <a:p>
            <a:endParaRPr lang="nl-BE" dirty="0"/>
          </a:p>
          <a:p>
            <a:endParaRPr lang="nl-BE" dirty="0"/>
          </a:p>
        </p:txBody>
      </p:sp>
      <p:sp>
        <p:nvSpPr>
          <p:cNvPr id="5" name="Tijdelijke aanduiding voor dianummer 4">
            <a:extLst>
              <a:ext uri="{FF2B5EF4-FFF2-40B4-BE49-F238E27FC236}">
                <a16:creationId xmlns:a16="http://schemas.microsoft.com/office/drawing/2014/main" id="{1B788E3B-6A47-404F-9091-F67A6F2CB3DB}"/>
              </a:ext>
            </a:extLst>
          </p:cNvPr>
          <p:cNvSpPr>
            <a:spLocks noGrp="1"/>
          </p:cNvSpPr>
          <p:nvPr>
            <p:ph type="sldNum" sz="quarter" idx="12"/>
          </p:nvPr>
        </p:nvSpPr>
        <p:spPr/>
        <p:txBody>
          <a:bodyPr/>
          <a:lstStyle/>
          <a:p>
            <a:fld id="{FE1B3154-47D9-4402-8EDB-E791933DC0B9}" type="slidenum">
              <a:rPr lang="nl-BE" smtClean="0"/>
              <a:pPr/>
              <a:t>17</a:t>
            </a:fld>
            <a:endParaRPr lang="nl-BE" dirty="0"/>
          </a:p>
        </p:txBody>
      </p:sp>
      <p:pic>
        <p:nvPicPr>
          <p:cNvPr id="6" name="Afbeelding 5">
            <a:extLst>
              <a:ext uri="{FF2B5EF4-FFF2-40B4-BE49-F238E27FC236}">
                <a16:creationId xmlns:a16="http://schemas.microsoft.com/office/drawing/2014/main" id="{5948D9A1-856C-4D45-BAF4-72CC915340F8}"/>
              </a:ext>
            </a:extLst>
          </p:cNvPr>
          <p:cNvPicPr>
            <a:picLocks noChangeAspect="1"/>
          </p:cNvPicPr>
          <p:nvPr/>
        </p:nvPicPr>
        <p:blipFill>
          <a:blip r:embed="rId2"/>
          <a:stretch>
            <a:fillRect/>
          </a:stretch>
        </p:blipFill>
        <p:spPr>
          <a:xfrm>
            <a:off x="4114800" y="4918717"/>
            <a:ext cx="3962400" cy="1524000"/>
          </a:xfrm>
          <a:prstGeom prst="rect">
            <a:avLst/>
          </a:prstGeom>
          <a:ln>
            <a:solidFill>
              <a:schemeClr val="bg1">
                <a:lumMod val="75000"/>
              </a:schemeClr>
            </a:solidFill>
          </a:ln>
        </p:spPr>
      </p:pic>
      <p:pic>
        <p:nvPicPr>
          <p:cNvPr id="8" name="Afbeelding 7">
            <a:extLst>
              <a:ext uri="{FF2B5EF4-FFF2-40B4-BE49-F238E27FC236}">
                <a16:creationId xmlns:a16="http://schemas.microsoft.com/office/drawing/2014/main" id="{270A1590-FF4D-4C1B-A475-0B225EAB72D5}"/>
              </a:ext>
            </a:extLst>
          </p:cNvPr>
          <p:cNvPicPr>
            <a:picLocks noChangeAspect="1"/>
          </p:cNvPicPr>
          <p:nvPr/>
        </p:nvPicPr>
        <p:blipFill>
          <a:blip r:embed="rId3"/>
          <a:stretch>
            <a:fillRect/>
          </a:stretch>
        </p:blipFill>
        <p:spPr>
          <a:xfrm>
            <a:off x="4720252" y="2157559"/>
            <a:ext cx="7058025" cy="2247900"/>
          </a:xfrm>
          <a:prstGeom prst="rect">
            <a:avLst/>
          </a:prstGeom>
        </p:spPr>
      </p:pic>
    </p:spTree>
    <p:extLst>
      <p:ext uri="{BB962C8B-B14F-4D97-AF65-F5344CB8AC3E}">
        <p14:creationId xmlns:p14="http://schemas.microsoft.com/office/powerpoint/2010/main" val="9113376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053A234-75FA-46C6-A2CC-634E74A2E040}"/>
              </a:ext>
            </a:extLst>
          </p:cNvPr>
          <p:cNvSpPr>
            <a:spLocks noGrp="1"/>
          </p:cNvSpPr>
          <p:nvPr>
            <p:ph type="title"/>
          </p:nvPr>
        </p:nvSpPr>
        <p:spPr>
          <a:noFill/>
        </p:spPr>
        <p:txBody>
          <a:bodyPr/>
          <a:lstStyle/>
          <a:p>
            <a:r>
              <a:rPr lang="nl-BE" dirty="0"/>
              <a:t>Getting to know </a:t>
            </a:r>
            <a:r>
              <a:rPr lang="nl-BE" dirty="0" err="1"/>
              <a:t>PyCharm</a:t>
            </a:r>
            <a:endParaRPr lang="nl-BE" dirty="0"/>
          </a:p>
        </p:txBody>
      </p:sp>
      <p:sp>
        <p:nvSpPr>
          <p:cNvPr id="3" name="Tijdelijke aanduiding voor inhoud 2">
            <a:extLst>
              <a:ext uri="{FF2B5EF4-FFF2-40B4-BE49-F238E27FC236}">
                <a16:creationId xmlns:a16="http://schemas.microsoft.com/office/drawing/2014/main" id="{7D767089-53B3-43E9-850D-2D760EFF97F4}"/>
              </a:ext>
            </a:extLst>
          </p:cNvPr>
          <p:cNvSpPr>
            <a:spLocks noGrp="1"/>
          </p:cNvSpPr>
          <p:nvPr>
            <p:ph idx="1"/>
          </p:nvPr>
        </p:nvSpPr>
        <p:spPr/>
        <p:txBody>
          <a:bodyPr/>
          <a:lstStyle/>
          <a:p>
            <a:r>
              <a:rPr lang="nl-BE" dirty="0"/>
              <a:t>Result </a:t>
            </a:r>
          </a:p>
          <a:p>
            <a:endParaRPr lang="nl-BE" dirty="0"/>
          </a:p>
          <a:p>
            <a:endParaRPr lang="nl-BE" dirty="0"/>
          </a:p>
          <a:p>
            <a:endParaRPr lang="nl-BE" dirty="0"/>
          </a:p>
          <a:p>
            <a:r>
              <a:rPr lang="nl-BE" dirty="0"/>
              <a:t>Now code your first 2 </a:t>
            </a:r>
            <a:r>
              <a:rPr lang="nl-BE" dirty="0" err="1"/>
              <a:t>lines</a:t>
            </a:r>
            <a:r>
              <a:rPr lang="nl-BE" dirty="0"/>
              <a:t> of Python code			Output screen</a:t>
            </a:r>
          </a:p>
          <a:p>
            <a:endParaRPr lang="nl-BE" dirty="0"/>
          </a:p>
        </p:txBody>
      </p:sp>
      <p:sp>
        <p:nvSpPr>
          <p:cNvPr id="5" name="Tijdelijke aanduiding voor dianummer 4">
            <a:extLst>
              <a:ext uri="{FF2B5EF4-FFF2-40B4-BE49-F238E27FC236}">
                <a16:creationId xmlns:a16="http://schemas.microsoft.com/office/drawing/2014/main" id="{1B788E3B-6A47-404F-9091-F67A6F2CB3DB}"/>
              </a:ext>
            </a:extLst>
          </p:cNvPr>
          <p:cNvSpPr>
            <a:spLocks noGrp="1"/>
          </p:cNvSpPr>
          <p:nvPr>
            <p:ph type="sldNum" sz="quarter" idx="12"/>
          </p:nvPr>
        </p:nvSpPr>
        <p:spPr/>
        <p:txBody>
          <a:bodyPr/>
          <a:lstStyle/>
          <a:p>
            <a:fld id="{FE1B3154-47D9-4402-8EDB-E791933DC0B9}" type="slidenum">
              <a:rPr lang="nl-BE" smtClean="0"/>
              <a:pPr/>
              <a:t>18</a:t>
            </a:fld>
            <a:endParaRPr lang="nl-BE" dirty="0"/>
          </a:p>
        </p:txBody>
      </p:sp>
      <p:sp>
        <p:nvSpPr>
          <p:cNvPr id="11" name="Rechthoek: afgeronde hoeken 4">
            <a:extLst>
              <a:ext uri="{FF2B5EF4-FFF2-40B4-BE49-F238E27FC236}">
                <a16:creationId xmlns:a16="http://schemas.microsoft.com/office/drawing/2014/main" id="{58465F2C-31CE-48D6-9463-345F083FB644}"/>
              </a:ext>
            </a:extLst>
          </p:cNvPr>
          <p:cNvSpPr/>
          <p:nvPr/>
        </p:nvSpPr>
        <p:spPr>
          <a:xfrm>
            <a:off x="699715" y="5651044"/>
            <a:ext cx="9607296" cy="960848"/>
          </a:xfrm>
          <a:prstGeom prst="roundRect">
            <a:avLst/>
          </a:prstGeom>
          <a:solidFill>
            <a:schemeClr val="bg1"/>
          </a:solidFill>
          <a:ln w="28575">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nl-BE" sz="2400" dirty="0">
                <a:solidFill>
                  <a:schemeClr val="accent1">
                    <a:lumMod val="75000"/>
                  </a:schemeClr>
                </a:solidFill>
              </a:rPr>
              <a:t>Function print() provides printing on console.</a:t>
            </a:r>
          </a:p>
          <a:p>
            <a:pPr lvl="1"/>
            <a:r>
              <a:rPr lang="nl-BE" sz="2400" dirty="0">
                <a:solidFill>
                  <a:schemeClr val="accent1">
                    <a:lumMod val="75000"/>
                  </a:schemeClr>
                </a:solidFill>
              </a:rPr>
              <a:t>The text you want to print is between (single or double) quotes.</a:t>
            </a:r>
          </a:p>
        </p:txBody>
      </p:sp>
      <p:pic>
        <p:nvPicPr>
          <p:cNvPr id="4" name="Afbeelding 3">
            <a:extLst>
              <a:ext uri="{FF2B5EF4-FFF2-40B4-BE49-F238E27FC236}">
                <a16:creationId xmlns:a16="http://schemas.microsoft.com/office/drawing/2014/main" id="{E95DA9D7-9E52-486C-AECD-748B78A9A341}"/>
              </a:ext>
            </a:extLst>
          </p:cNvPr>
          <p:cNvPicPr>
            <a:picLocks noChangeAspect="1"/>
          </p:cNvPicPr>
          <p:nvPr/>
        </p:nvPicPr>
        <p:blipFill>
          <a:blip r:embed="rId5"/>
          <a:stretch>
            <a:fillRect/>
          </a:stretch>
        </p:blipFill>
        <p:spPr>
          <a:xfrm>
            <a:off x="2376487" y="1699425"/>
            <a:ext cx="7439025" cy="1581150"/>
          </a:xfrm>
          <a:prstGeom prst="rect">
            <a:avLst/>
          </a:prstGeom>
          <a:ln>
            <a:solidFill>
              <a:schemeClr val="bg1">
                <a:lumMod val="75000"/>
              </a:schemeClr>
            </a:solidFill>
          </a:ln>
        </p:spPr>
      </p:pic>
      <p:pic>
        <p:nvPicPr>
          <p:cNvPr id="7" name="Afbeelding 6">
            <a:extLst>
              <a:ext uri="{FF2B5EF4-FFF2-40B4-BE49-F238E27FC236}">
                <a16:creationId xmlns:a16="http://schemas.microsoft.com/office/drawing/2014/main" id="{3EAAED22-FC81-4CAE-B0F5-9A13BBDF4866}"/>
              </a:ext>
            </a:extLst>
          </p:cNvPr>
          <p:cNvPicPr>
            <a:picLocks noChangeAspect="1"/>
          </p:cNvPicPr>
          <p:nvPr/>
        </p:nvPicPr>
        <p:blipFill>
          <a:blip r:embed="rId6"/>
          <a:stretch>
            <a:fillRect/>
          </a:stretch>
        </p:blipFill>
        <p:spPr>
          <a:xfrm>
            <a:off x="824103" y="4297456"/>
            <a:ext cx="5991225" cy="1009650"/>
          </a:xfrm>
          <a:prstGeom prst="rect">
            <a:avLst/>
          </a:prstGeom>
          <a:ln>
            <a:solidFill>
              <a:schemeClr val="bg1">
                <a:lumMod val="75000"/>
              </a:schemeClr>
            </a:solidFill>
          </a:ln>
        </p:spPr>
      </p:pic>
      <p:pic>
        <p:nvPicPr>
          <p:cNvPr id="8" name="Afbeelding 8">
            <a:extLst>
              <a:ext uri="{FF2B5EF4-FFF2-40B4-BE49-F238E27FC236}">
                <a16:creationId xmlns:a16="http://schemas.microsoft.com/office/drawing/2014/main" id="{84D59ABD-B8F5-4ADB-9FC4-7C70892AA119}"/>
              </a:ext>
            </a:extLst>
          </p:cNvPr>
          <p:cNvPicPr>
            <a:picLocks noChangeAspect="1"/>
          </p:cNvPicPr>
          <p:nvPr/>
        </p:nvPicPr>
        <p:blipFill>
          <a:blip r:embed="rId7"/>
          <a:stretch>
            <a:fillRect/>
          </a:stretch>
        </p:blipFill>
        <p:spPr>
          <a:xfrm>
            <a:off x="7601360" y="4074189"/>
            <a:ext cx="4574764" cy="1363856"/>
          </a:xfrm>
          <a:prstGeom prst="rect">
            <a:avLst/>
          </a:prstGeom>
          <a:ln>
            <a:solidFill>
              <a:schemeClr val="bg1">
                <a:lumMod val="75000"/>
              </a:schemeClr>
            </a:solidFill>
          </a:ln>
        </p:spPr>
      </p:pic>
      <p:pic>
        <p:nvPicPr>
          <p:cNvPr id="6" name="Audio 5">
            <a:hlinkClick r:id="" action="ppaction://media"/>
            <a:extLst>
              <a:ext uri="{FF2B5EF4-FFF2-40B4-BE49-F238E27FC236}">
                <a16:creationId xmlns:a16="http://schemas.microsoft.com/office/drawing/2014/main" id="{DA0067FE-B27E-4266-B873-5348DF1E4F3A}"/>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876857091"/>
      </p:ext>
    </p:extLst>
  </p:cSld>
  <p:clrMapOvr>
    <a:masterClrMapping/>
  </p:clrMapOvr>
  <mc:AlternateContent xmlns:mc="http://schemas.openxmlformats.org/markup-compatibility/2006" xmlns:p14="http://schemas.microsoft.com/office/powerpoint/2010/main">
    <mc:Choice Requires="p14">
      <p:transition spd="slow" p14:dur="2000" advTm="41648"/>
    </mc:Choice>
    <mc:Fallback xmlns="">
      <p:transition spd="slow" advTm="416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2690BB-5946-475F-B4DE-56BFF7CBF00F}"/>
              </a:ext>
            </a:extLst>
          </p:cNvPr>
          <p:cNvSpPr>
            <a:spLocks noGrp="1"/>
          </p:cNvSpPr>
          <p:nvPr>
            <p:ph type="title"/>
          </p:nvPr>
        </p:nvSpPr>
        <p:spPr/>
        <p:txBody>
          <a:bodyPr/>
          <a:lstStyle/>
          <a:p>
            <a:r>
              <a:rPr lang="nl-BE" dirty="0"/>
              <a:t>Getting to know </a:t>
            </a:r>
            <a:r>
              <a:rPr lang="nl-BE" dirty="0" err="1"/>
              <a:t>PyCharm</a:t>
            </a:r>
            <a:endParaRPr lang="nl-BE" dirty="0"/>
          </a:p>
        </p:txBody>
      </p:sp>
      <p:sp>
        <p:nvSpPr>
          <p:cNvPr id="3" name="Tijdelijke aanduiding voor inhoud 2">
            <a:extLst>
              <a:ext uri="{FF2B5EF4-FFF2-40B4-BE49-F238E27FC236}">
                <a16:creationId xmlns:a16="http://schemas.microsoft.com/office/drawing/2014/main" id="{05222678-48AD-4F3A-B45E-57346BA6B6EE}"/>
              </a:ext>
            </a:extLst>
          </p:cNvPr>
          <p:cNvSpPr>
            <a:spLocks noGrp="1"/>
          </p:cNvSpPr>
          <p:nvPr>
            <p:ph idx="1"/>
          </p:nvPr>
        </p:nvSpPr>
        <p:spPr>
          <a:xfrm>
            <a:off x="582704" y="1550894"/>
            <a:ext cx="11497535" cy="4626069"/>
          </a:xfrm>
        </p:spPr>
        <p:txBody>
          <a:bodyPr>
            <a:normAutofit/>
          </a:bodyPr>
          <a:lstStyle/>
          <a:p>
            <a:r>
              <a:rPr lang="nl-BE" dirty="0"/>
              <a:t>Execute the code </a:t>
            </a:r>
          </a:p>
          <a:p>
            <a:pPr lvl="1"/>
            <a:r>
              <a:rPr lang="nl-BE" dirty="0"/>
              <a:t>First time: via the right mouse button menu</a:t>
            </a:r>
          </a:p>
          <a:p>
            <a:pPr lvl="1"/>
            <a:r>
              <a:rPr lang="nl-BE" dirty="0"/>
              <a:t>Next time: </a:t>
            </a:r>
            <a:r>
              <a:rPr lang="nl-BE" dirty="0" err="1"/>
              <a:t>same</a:t>
            </a:r>
            <a:r>
              <a:rPr lang="nl-BE" dirty="0"/>
              <a:t> way or click </a:t>
            </a:r>
            <a:r>
              <a:rPr lang="nl-BE" dirty="0" err="1"/>
              <a:t>the</a:t>
            </a:r>
            <a:r>
              <a:rPr lang="nl-BE" dirty="0"/>
              <a:t> </a:t>
            </a:r>
            <a:r>
              <a:rPr lang="nl-BE" dirty="0">
                <a:solidFill>
                  <a:srgbClr val="FF0000"/>
                </a:solidFill>
              </a:rPr>
              <a:t>run-button</a:t>
            </a:r>
          </a:p>
          <a:p>
            <a:endParaRPr lang="nl-BE" dirty="0"/>
          </a:p>
          <a:p>
            <a:endParaRPr lang="nl-BE" dirty="0"/>
          </a:p>
          <a:p>
            <a:r>
              <a:rPr lang="nl-BE" dirty="0" err="1"/>
              <a:t>Result</a:t>
            </a:r>
            <a:r>
              <a:rPr lang="nl-BE" dirty="0"/>
              <a:t>:</a:t>
            </a:r>
          </a:p>
          <a:p>
            <a:pPr marL="0" indent="0">
              <a:buNone/>
            </a:pPr>
            <a:endParaRPr lang="nl-BE" dirty="0"/>
          </a:p>
        </p:txBody>
      </p:sp>
      <p:sp>
        <p:nvSpPr>
          <p:cNvPr id="4" name="Tijdelijke aanduiding voor dianummer 3">
            <a:extLst>
              <a:ext uri="{FF2B5EF4-FFF2-40B4-BE49-F238E27FC236}">
                <a16:creationId xmlns:a16="http://schemas.microsoft.com/office/drawing/2014/main" id="{38DA8599-CFD3-4976-911E-3BE187DAC1FA}"/>
              </a:ext>
            </a:extLst>
          </p:cNvPr>
          <p:cNvSpPr>
            <a:spLocks noGrp="1"/>
          </p:cNvSpPr>
          <p:nvPr>
            <p:ph type="sldNum" sz="quarter" idx="12"/>
          </p:nvPr>
        </p:nvSpPr>
        <p:spPr/>
        <p:txBody>
          <a:bodyPr/>
          <a:lstStyle/>
          <a:p>
            <a:fld id="{FE1B3154-47D9-4402-8EDB-E791933DC0B9}" type="slidenum">
              <a:rPr lang="nl-BE" smtClean="0"/>
              <a:pPr/>
              <a:t>19</a:t>
            </a:fld>
            <a:endParaRPr lang="nl-BE" dirty="0"/>
          </a:p>
        </p:txBody>
      </p:sp>
      <p:pic>
        <p:nvPicPr>
          <p:cNvPr id="7" name="Afbeelding 6">
            <a:extLst>
              <a:ext uri="{FF2B5EF4-FFF2-40B4-BE49-F238E27FC236}">
                <a16:creationId xmlns:a16="http://schemas.microsoft.com/office/drawing/2014/main" id="{13435FF8-DDB7-4217-AA66-B66798B16790}"/>
              </a:ext>
            </a:extLst>
          </p:cNvPr>
          <p:cNvPicPr>
            <a:picLocks noChangeAspect="1"/>
          </p:cNvPicPr>
          <p:nvPr/>
        </p:nvPicPr>
        <p:blipFill>
          <a:blip r:embed="rId5"/>
          <a:stretch>
            <a:fillRect/>
          </a:stretch>
        </p:blipFill>
        <p:spPr>
          <a:xfrm>
            <a:off x="8221764" y="1608018"/>
            <a:ext cx="3476625" cy="1143000"/>
          </a:xfrm>
          <a:prstGeom prst="rect">
            <a:avLst/>
          </a:prstGeom>
          <a:ln>
            <a:solidFill>
              <a:schemeClr val="bg1">
                <a:lumMod val="75000"/>
              </a:schemeClr>
            </a:solidFill>
          </a:ln>
        </p:spPr>
      </p:pic>
      <p:pic>
        <p:nvPicPr>
          <p:cNvPr id="9" name="Afbeelding 8">
            <a:extLst>
              <a:ext uri="{FF2B5EF4-FFF2-40B4-BE49-F238E27FC236}">
                <a16:creationId xmlns:a16="http://schemas.microsoft.com/office/drawing/2014/main" id="{295CAF08-325D-49E8-AC22-1F063925E374}"/>
              </a:ext>
            </a:extLst>
          </p:cNvPr>
          <p:cNvPicPr>
            <a:picLocks noChangeAspect="1"/>
          </p:cNvPicPr>
          <p:nvPr/>
        </p:nvPicPr>
        <p:blipFill>
          <a:blip r:embed="rId6"/>
          <a:stretch>
            <a:fillRect/>
          </a:stretch>
        </p:blipFill>
        <p:spPr>
          <a:xfrm>
            <a:off x="2395845" y="4002986"/>
            <a:ext cx="6459905" cy="1925866"/>
          </a:xfrm>
          <a:prstGeom prst="rect">
            <a:avLst/>
          </a:prstGeom>
          <a:ln>
            <a:solidFill>
              <a:schemeClr val="bg1">
                <a:lumMod val="75000"/>
              </a:schemeClr>
            </a:solidFill>
          </a:ln>
        </p:spPr>
      </p:pic>
      <p:pic>
        <p:nvPicPr>
          <p:cNvPr id="10" name="Afbeelding 9">
            <a:extLst>
              <a:ext uri="{FF2B5EF4-FFF2-40B4-BE49-F238E27FC236}">
                <a16:creationId xmlns:a16="http://schemas.microsoft.com/office/drawing/2014/main" id="{06EB04B3-71CD-4F80-9234-AE01E13E0335}"/>
              </a:ext>
            </a:extLst>
          </p:cNvPr>
          <p:cNvPicPr>
            <a:picLocks noChangeAspect="1"/>
          </p:cNvPicPr>
          <p:nvPr/>
        </p:nvPicPr>
        <p:blipFill>
          <a:blip r:embed="rId7"/>
          <a:stretch>
            <a:fillRect/>
          </a:stretch>
        </p:blipFill>
        <p:spPr>
          <a:xfrm>
            <a:off x="3747319" y="2984858"/>
            <a:ext cx="3937259" cy="444142"/>
          </a:xfrm>
          <a:prstGeom prst="rect">
            <a:avLst/>
          </a:prstGeom>
          <a:ln>
            <a:solidFill>
              <a:schemeClr val="bg1">
                <a:lumMod val="75000"/>
              </a:schemeClr>
            </a:solidFill>
          </a:ln>
        </p:spPr>
      </p:pic>
      <p:sp>
        <p:nvSpPr>
          <p:cNvPr id="11" name="Ovaal 10">
            <a:extLst>
              <a:ext uri="{FF2B5EF4-FFF2-40B4-BE49-F238E27FC236}">
                <a16:creationId xmlns:a16="http://schemas.microsoft.com/office/drawing/2014/main" id="{CC9BA202-E170-4D4E-9A7F-C0DB51E0137D}"/>
              </a:ext>
            </a:extLst>
          </p:cNvPr>
          <p:cNvSpPr/>
          <p:nvPr/>
        </p:nvSpPr>
        <p:spPr>
          <a:xfrm>
            <a:off x="5279924" y="2945530"/>
            <a:ext cx="442452" cy="525258"/>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Audio 4">
            <a:hlinkClick r:id="" action="ppaction://media"/>
            <a:extLst>
              <a:ext uri="{FF2B5EF4-FFF2-40B4-BE49-F238E27FC236}">
                <a16:creationId xmlns:a16="http://schemas.microsoft.com/office/drawing/2014/main" id="{A11E89BF-82BC-441A-8DFA-2DE8080201F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46570853"/>
      </p:ext>
    </p:extLst>
  </p:cSld>
  <p:clrMapOvr>
    <a:masterClrMapping/>
  </p:clrMapOvr>
  <mc:AlternateContent xmlns:mc="http://schemas.openxmlformats.org/markup-compatibility/2006" xmlns:p14="http://schemas.microsoft.com/office/powerpoint/2010/main">
    <mc:Choice Requires="p14">
      <p:transition spd="slow" p14:dur="2000" advTm="8087"/>
    </mc:Choice>
    <mc:Fallback xmlns="">
      <p:transition spd="slow" advTm="80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Content</a:t>
            </a:r>
          </a:p>
        </p:txBody>
      </p:sp>
      <p:sp>
        <p:nvSpPr>
          <p:cNvPr id="3" name="Tijdelijke aanduiding voor inhoud 2"/>
          <p:cNvSpPr>
            <a:spLocks noGrp="1"/>
          </p:cNvSpPr>
          <p:nvPr>
            <p:ph idx="1"/>
          </p:nvPr>
        </p:nvSpPr>
        <p:spPr/>
        <p:txBody>
          <a:bodyPr/>
          <a:lstStyle/>
          <a:p>
            <a:r>
              <a:rPr lang="nl-BE" dirty="0"/>
              <a:t>Back in time...</a:t>
            </a:r>
          </a:p>
          <a:p>
            <a:r>
              <a:rPr lang="nl-BE" dirty="0"/>
              <a:t>Why Python?</a:t>
            </a:r>
          </a:p>
          <a:p>
            <a:r>
              <a:rPr lang="nl-BE" dirty="0"/>
              <a:t>The concept of sequence</a:t>
            </a:r>
          </a:p>
          <a:p>
            <a:r>
              <a:rPr lang="nl-BE" dirty="0"/>
              <a:t>Getting to know </a:t>
            </a:r>
            <a:r>
              <a:rPr lang="nl-BE" dirty="0" err="1"/>
              <a:t>PyCharm</a:t>
            </a:r>
            <a:endParaRPr lang="nl-BE" dirty="0"/>
          </a:p>
          <a:p>
            <a:r>
              <a:rPr lang="nl-BE" dirty="0"/>
              <a:t>Variables and their data type</a:t>
            </a:r>
          </a:p>
          <a:p>
            <a:r>
              <a:rPr lang="nl-BE" dirty="0"/>
              <a:t>Conversion functions</a:t>
            </a:r>
          </a:p>
          <a:p>
            <a:r>
              <a:rPr lang="nl-BE" dirty="0"/>
              <a:t>Operators</a:t>
            </a:r>
          </a:p>
          <a:p>
            <a:r>
              <a:rPr lang="nl-BE" dirty="0"/>
              <a:t>Functions print() and input()</a:t>
            </a:r>
          </a:p>
          <a:p>
            <a:endParaRPr lang="nl-BE" dirty="0"/>
          </a:p>
        </p:txBody>
      </p:sp>
      <p:sp>
        <p:nvSpPr>
          <p:cNvPr id="4" name="Tijdelijke aanduiding voor dianummer 3">
            <a:extLst>
              <a:ext uri="{FF2B5EF4-FFF2-40B4-BE49-F238E27FC236}">
                <a16:creationId xmlns:a16="http://schemas.microsoft.com/office/drawing/2014/main" id="{1AC5BC5F-5534-410F-BF7E-D6996EBAD1C9}"/>
              </a:ext>
            </a:extLst>
          </p:cNvPr>
          <p:cNvSpPr>
            <a:spLocks noGrp="1"/>
          </p:cNvSpPr>
          <p:nvPr>
            <p:ph type="sldNum" sz="quarter" idx="12"/>
          </p:nvPr>
        </p:nvSpPr>
        <p:spPr/>
        <p:txBody>
          <a:bodyPr/>
          <a:lstStyle/>
          <a:p>
            <a:fld id="{FE1B3154-47D9-4402-8EDB-E791933DC0B9}" type="slidenum">
              <a:rPr lang="nl-BE" smtClean="0"/>
              <a:pPr/>
              <a:t>2</a:t>
            </a:fld>
            <a:endParaRPr lang="nl-BE" dirty="0"/>
          </a:p>
        </p:txBody>
      </p:sp>
      <p:pic>
        <p:nvPicPr>
          <p:cNvPr id="6" name="Audio 5">
            <a:hlinkClick r:id="" action="ppaction://media"/>
            <a:extLst>
              <a:ext uri="{FF2B5EF4-FFF2-40B4-BE49-F238E27FC236}">
                <a16:creationId xmlns:a16="http://schemas.microsoft.com/office/drawing/2014/main" id="{4C653C61-64A1-4BAC-B0A2-F29E8AF0BC7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718411288"/>
      </p:ext>
    </p:extLst>
  </p:cSld>
  <p:clrMapOvr>
    <a:masterClrMapping/>
  </p:clrMapOvr>
  <mc:AlternateContent xmlns:mc="http://schemas.openxmlformats.org/markup-compatibility/2006" xmlns:p14="http://schemas.microsoft.com/office/powerpoint/2010/main">
    <mc:Choice Requires="p14">
      <p:transition spd="slow" p14:dur="2000" advTm="9347"/>
    </mc:Choice>
    <mc:Fallback xmlns="">
      <p:transition spd="slow" advTm="93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78665EA-0F1A-4409-8C3B-C10CCF01AA3E}"/>
              </a:ext>
            </a:extLst>
          </p:cNvPr>
          <p:cNvSpPr>
            <a:spLocks noGrp="1"/>
          </p:cNvSpPr>
          <p:nvPr>
            <p:ph type="title"/>
          </p:nvPr>
        </p:nvSpPr>
        <p:spPr/>
        <p:txBody>
          <a:bodyPr/>
          <a:lstStyle/>
          <a:p>
            <a:r>
              <a:rPr lang="nl-BE" dirty="0"/>
              <a:t>Getting to know </a:t>
            </a:r>
            <a:r>
              <a:rPr lang="nl-BE" dirty="0" err="1"/>
              <a:t>PyCharm</a:t>
            </a:r>
            <a:endParaRPr lang="nl-BE" dirty="0"/>
          </a:p>
        </p:txBody>
      </p:sp>
      <p:sp>
        <p:nvSpPr>
          <p:cNvPr id="3" name="Tijdelijke aanduiding voor inhoud 2">
            <a:extLst>
              <a:ext uri="{FF2B5EF4-FFF2-40B4-BE49-F238E27FC236}">
                <a16:creationId xmlns:a16="http://schemas.microsoft.com/office/drawing/2014/main" id="{BA1C7D78-8674-49E8-BC77-8B45063B2530}"/>
              </a:ext>
            </a:extLst>
          </p:cNvPr>
          <p:cNvSpPr>
            <a:spLocks noGrp="1"/>
          </p:cNvSpPr>
          <p:nvPr>
            <p:ph idx="1"/>
          </p:nvPr>
        </p:nvSpPr>
        <p:spPr/>
        <p:txBody>
          <a:bodyPr/>
          <a:lstStyle/>
          <a:p>
            <a:r>
              <a:rPr lang="nl-BE" dirty="0"/>
              <a:t>TIP: You can adjust the color settings, font, point size, ... of the IDE to your own preference via the Settings page (File &gt; </a:t>
            </a:r>
            <a:r>
              <a:rPr lang="nl-BE" dirty="0" err="1"/>
              <a:t>Settings or</a:t>
            </a:r>
            <a:r>
              <a:rPr lang="nl-BE" dirty="0"/>
              <a:t> Ctrl + Alt + S).</a:t>
            </a:r>
          </a:p>
          <a:p>
            <a:r>
              <a:rPr lang="nl-BE" dirty="0" err="1"/>
              <a:t>Problems</a:t>
            </a:r>
            <a:r>
              <a:rPr lang="nl-BE" dirty="0"/>
              <a:t> with the Interpreter </a:t>
            </a:r>
            <a:r>
              <a:rPr lang="nl-BE" dirty="0" err="1"/>
              <a:t>can</a:t>
            </a:r>
            <a:r>
              <a:rPr lang="nl-BE" dirty="0"/>
              <a:t> </a:t>
            </a:r>
            <a:r>
              <a:rPr lang="nl-BE" dirty="0" err="1"/>
              <a:t>also</a:t>
            </a:r>
            <a:r>
              <a:rPr lang="nl-BE" dirty="0"/>
              <a:t> </a:t>
            </a:r>
            <a:r>
              <a:rPr lang="nl-BE" dirty="0" err="1"/>
              <a:t>be</a:t>
            </a:r>
            <a:r>
              <a:rPr lang="nl-BE" dirty="0"/>
              <a:t> solved in that </a:t>
            </a:r>
            <a:r>
              <a:rPr lang="nl-BE" dirty="0" err="1"/>
              <a:t>Settings</a:t>
            </a:r>
            <a:r>
              <a:rPr lang="nl-BE" dirty="0"/>
              <a:t> screen.</a:t>
            </a:r>
          </a:p>
          <a:p>
            <a:endParaRPr lang="nl-BE" dirty="0"/>
          </a:p>
        </p:txBody>
      </p:sp>
      <p:sp>
        <p:nvSpPr>
          <p:cNvPr id="7" name="Tijdelijke aanduiding voor dianummer 6">
            <a:extLst>
              <a:ext uri="{FF2B5EF4-FFF2-40B4-BE49-F238E27FC236}">
                <a16:creationId xmlns:a16="http://schemas.microsoft.com/office/drawing/2014/main" id="{8C766995-0240-438B-B2F3-3C2D187B9FA1}"/>
              </a:ext>
            </a:extLst>
          </p:cNvPr>
          <p:cNvSpPr>
            <a:spLocks noGrp="1"/>
          </p:cNvSpPr>
          <p:nvPr>
            <p:ph type="sldNum" sz="quarter" idx="12"/>
          </p:nvPr>
        </p:nvSpPr>
        <p:spPr/>
        <p:txBody>
          <a:bodyPr/>
          <a:lstStyle/>
          <a:p>
            <a:fld id="{FE1B3154-47D9-4402-8EDB-E791933DC0B9}" type="slidenum">
              <a:rPr lang="nl-BE" smtClean="0"/>
              <a:pPr/>
              <a:t>20</a:t>
            </a:fld>
            <a:endParaRPr lang="nl-BE" dirty="0"/>
          </a:p>
        </p:txBody>
      </p:sp>
      <p:pic>
        <p:nvPicPr>
          <p:cNvPr id="4" name="Afbeelding 3">
            <a:extLst>
              <a:ext uri="{FF2B5EF4-FFF2-40B4-BE49-F238E27FC236}">
                <a16:creationId xmlns:a16="http://schemas.microsoft.com/office/drawing/2014/main" id="{D643FA56-EF16-4F0B-B891-C4F5874A6314}"/>
              </a:ext>
            </a:extLst>
          </p:cNvPr>
          <p:cNvPicPr>
            <a:picLocks noChangeAspect="1"/>
          </p:cNvPicPr>
          <p:nvPr/>
        </p:nvPicPr>
        <p:blipFill>
          <a:blip r:embed="rId5"/>
          <a:stretch>
            <a:fillRect/>
          </a:stretch>
        </p:blipFill>
        <p:spPr>
          <a:xfrm>
            <a:off x="329453" y="3178761"/>
            <a:ext cx="11544300" cy="2743200"/>
          </a:xfrm>
          <a:prstGeom prst="rect">
            <a:avLst/>
          </a:prstGeom>
        </p:spPr>
      </p:pic>
      <p:pic>
        <p:nvPicPr>
          <p:cNvPr id="5" name="Audio 4">
            <a:hlinkClick r:id="" action="ppaction://media"/>
            <a:extLst>
              <a:ext uri="{FF2B5EF4-FFF2-40B4-BE49-F238E27FC236}">
                <a16:creationId xmlns:a16="http://schemas.microsoft.com/office/drawing/2014/main" id="{86D753B8-751D-4B7D-B83C-C8E82456258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531460558"/>
      </p:ext>
    </p:extLst>
  </p:cSld>
  <p:clrMapOvr>
    <a:masterClrMapping/>
  </p:clrMapOvr>
  <mc:AlternateContent xmlns:mc="http://schemas.openxmlformats.org/markup-compatibility/2006" xmlns:p14="http://schemas.microsoft.com/office/powerpoint/2010/main">
    <mc:Choice Requires="p14">
      <p:transition spd="slow" p14:dur="2000" advTm="7225"/>
    </mc:Choice>
    <mc:Fallback xmlns="">
      <p:transition spd="slow" advTm="72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3B37DA3-108E-47C2-B8AC-1313A1530A71}"/>
              </a:ext>
            </a:extLst>
          </p:cNvPr>
          <p:cNvSpPr>
            <a:spLocks noGrp="1"/>
          </p:cNvSpPr>
          <p:nvPr>
            <p:ph type="title"/>
          </p:nvPr>
        </p:nvSpPr>
        <p:spPr/>
        <p:txBody>
          <a:bodyPr/>
          <a:lstStyle/>
          <a:p>
            <a:r>
              <a:rPr lang="nl-BE" dirty="0"/>
              <a:t>Example: roller coaster.py</a:t>
            </a:r>
          </a:p>
        </p:txBody>
      </p:sp>
      <p:sp>
        <p:nvSpPr>
          <p:cNvPr id="3" name="Tijdelijke aanduiding voor inhoud 2">
            <a:extLst>
              <a:ext uri="{FF2B5EF4-FFF2-40B4-BE49-F238E27FC236}">
                <a16:creationId xmlns:a16="http://schemas.microsoft.com/office/drawing/2014/main" id="{7BE69983-0622-4C95-9CB9-CE8C332EA738}"/>
              </a:ext>
            </a:extLst>
          </p:cNvPr>
          <p:cNvSpPr>
            <a:spLocks noGrp="1"/>
          </p:cNvSpPr>
          <p:nvPr>
            <p:ph idx="1"/>
          </p:nvPr>
        </p:nvSpPr>
        <p:spPr/>
        <p:txBody>
          <a:bodyPr/>
          <a:lstStyle/>
          <a:p>
            <a:r>
              <a:rPr lang="nl-BE" dirty="0"/>
              <a:t>Calculate the average speed of the Python roller coaster in the Efteling</a:t>
            </a:r>
          </a:p>
          <a:p>
            <a:pPr lvl="1"/>
            <a:r>
              <a:rPr lang="nl-BE" dirty="0"/>
              <a:t>Length of the roller coaster = 750m </a:t>
            </a:r>
          </a:p>
          <a:p>
            <a:pPr lvl="1"/>
            <a:r>
              <a:rPr lang="nl-BE" dirty="0"/>
              <a:t>Duration of the trip = 2 minutes</a:t>
            </a:r>
          </a:p>
        </p:txBody>
      </p:sp>
      <p:pic>
        <p:nvPicPr>
          <p:cNvPr id="5" name="Afbeelding 4">
            <a:extLst>
              <a:ext uri="{FF2B5EF4-FFF2-40B4-BE49-F238E27FC236}">
                <a16:creationId xmlns:a16="http://schemas.microsoft.com/office/drawing/2014/main" id="{66C24CE3-4D3E-45EA-AD00-862CD927396F}"/>
              </a:ext>
            </a:extLst>
          </p:cNvPr>
          <p:cNvPicPr>
            <a:picLocks noChangeAspect="1"/>
          </p:cNvPicPr>
          <p:nvPr/>
        </p:nvPicPr>
        <p:blipFill>
          <a:blip r:embed="rId5"/>
          <a:stretch>
            <a:fillRect/>
          </a:stretch>
        </p:blipFill>
        <p:spPr>
          <a:xfrm>
            <a:off x="6228229" y="2935277"/>
            <a:ext cx="3429000" cy="2571750"/>
          </a:xfrm>
          <a:prstGeom prst="rect">
            <a:avLst/>
          </a:prstGeom>
        </p:spPr>
      </p:pic>
      <p:sp>
        <p:nvSpPr>
          <p:cNvPr id="4" name="Tijdelijke aanduiding voor dianummer 3">
            <a:extLst>
              <a:ext uri="{FF2B5EF4-FFF2-40B4-BE49-F238E27FC236}">
                <a16:creationId xmlns:a16="http://schemas.microsoft.com/office/drawing/2014/main" id="{76B628A3-CDCE-49C0-9423-F5FCDA2BB984}"/>
              </a:ext>
            </a:extLst>
          </p:cNvPr>
          <p:cNvSpPr>
            <a:spLocks noGrp="1"/>
          </p:cNvSpPr>
          <p:nvPr>
            <p:ph type="sldNum" sz="quarter" idx="12"/>
          </p:nvPr>
        </p:nvSpPr>
        <p:spPr/>
        <p:txBody>
          <a:bodyPr/>
          <a:lstStyle/>
          <a:p>
            <a:fld id="{FE1B3154-47D9-4402-8EDB-E791933DC0B9}" type="slidenum">
              <a:rPr lang="nl-BE" smtClean="0"/>
              <a:pPr/>
              <a:t>21</a:t>
            </a:fld>
            <a:endParaRPr lang="nl-BE" dirty="0"/>
          </a:p>
        </p:txBody>
      </p:sp>
      <p:pic>
        <p:nvPicPr>
          <p:cNvPr id="7" name="Audio 6">
            <a:hlinkClick r:id="" action="ppaction://media"/>
            <a:extLst>
              <a:ext uri="{FF2B5EF4-FFF2-40B4-BE49-F238E27FC236}">
                <a16:creationId xmlns:a16="http://schemas.microsoft.com/office/drawing/2014/main" id="{A4128852-9663-495A-9BAB-D5E56B48555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374308686"/>
      </p:ext>
    </p:extLst>
  </p:cSld>
  <p:clrMapOvr>
    <a:masterClrMapping/>
  </p:clrMapOvr>
  <mc:AlternateContent xmlns:mc="http://schemas.openxmlformats.org/markup-compatibility/2006" xmlns:p14="http://schemas.microsoft.com/office/powerpoint/2010/main">
    <mc:Choice Requires="p14">
      <p:transition spd="slow" p14:dur="2000" advTm="36535"/>
    </mc:Choice>
    <mc:Fallback xmlns="">
      <p:transition spd="slow" advTm="365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99B6638-CF65-4A1C-9300-7A287E997F14}"/>
              </a:ext>
            </a:extLst>
          </p:cNvPr>
          <p:cNvSpPr>
            <a:spLocks noGrp="1"/>
          </p:cNvSpPr>
          <p:nvPr>
            <p:ph type="title"/>
          </p:nvPr>
        </p:nvSpPr>
        <p:spPr/>
        <p:txBody>
          <a:bodyPr/>
          <a:lstStyle/>
          <a:p>
            <a:r>
              <a:rPr lang="nl-BE" dirty="0"/>
              <a:t>roller_coaster.py</a:t>
            </a:r>
          </a:p>
        </p:txBody>
      </p:sp>
      <p:sp>
        <p:nvSpPr>
          <p:cNvPr id="13" name="Tijdelijke aanduiding voor inhoud 12">
            <a:extLst>
              <a:ext uri="{FF2B5EF4-FFF2-40B4-BE49-F238E27FC236}">
                <a16:creationId xmlns:a16="http://schemas.microsoft.com/office/drawing/2014/main" id="{D30ABD83-A089-4850-BF46-0843214742AF}"/>
              </a:ext>
            </a:extLst>
          </p:cNvPr>
          <p:cNvSpPr>
            <a:spLocks noGrp="1"/>
          </p:cNvSpPr>
          <p:nvPr>
            <p:ph idx="1"/>
          </p:nvPr>
        </p:nvSpPr>
        <p:spPr>
          <a:xfrm>
            <a:off x="582705" y="1449978"/>
            <a:ext cx="11291048" cy="4726986"/>
          </a:xfrm>
        </p:spPr>
        <p:txBody>
          <a:bodyPr/>
          <a:lstStyle/>
          <a:p>
            <a:r>
              <a:rPr lang="nl-BE" dirty="0"/>
              <a:t>Code:</a:t>
            </a:r>
          </a:p>
          <a:p>
            <a:endParaRPr lang="nl-BE" dirty="0"/>
          </a:p>
          <a:p>
            <a:pPr marL="0" indent="0">
              <a:buNone/>
            </a:pPr>
            <a:br>
              <a:rPr lang="nl-BE" dirty="0"/>
            </a:br>
            <a:endParaRPr lang="nl-BE" dirty="0"/>
          </a:p>
          <a:p>
            <a:endParaRPr lang="nl-BE" dirty="0"/>
          </a:p>
          <a:p>
            <a:r>
              <a:rPr lang="nl-BE" dirty="0"/>
              <a:t>Result:</a:t>
            </a:r>
          </a:p>
          <a:p>
            <a:endParaRPr lang="nl-BE" dirty="0"/>
          </a:p>
        </p:txBody>
      </p:sp>
      <p:sp>
        <p:nvSpPr>
          <p:cNvPr id="3" name="Tijdelijke aanduiding voor dianummer 2">
            <a:extLst>
              <a:ext uri="{FF2B5EF4-FFF2-40B4-BE49-F238E27FC236}">
                <a16:creationId xmlns:a16="http://schemas.microsoft.com/office/drawing/2014/main" id="{3A0CC54B-F34A-40C9-8B5B-C37CF610E9F9}"/>
              </a:ext>
            </a:extLst>
          </p:cNvPr>
          <p:cNvSpPr>
            <a:spLocks noGrp="1"/>
          </p:cNvSpPr>
          <p:nvPr>
            <p:ph type="sldNum" sz="quarter" idx="12"/>
          </p:nvPr>
        </p:nvSpPr>
        <p:spPr/>
        <p:txBody>
          <a:bodyPr/>
          <a:lstStyle/>
          <a:p>
            <a:fld id="{FE1B3154-47D9-4402-8EDB-E791933DC0B9}" type="slidenum">
              <a:rPr lang="nl-BE" smtClean="0"/>
              <a:pPr/>
              <a:t>22</a:t>
            </a:fld>
            <a:endParaRPr lang="nl-BE" dirty="0"/>
          </a:p>
        </p:txBody>
      </p:sp>
      <p:pic>
        <p:nvPicPr>
          <p:cNvPr id="4" name="Afbeelding 3">
            <a:extLst>
              <a:ext uri="{FF2B5EF4-FFF2-40B4-BE49-F238E27FC236}">
                <a16:creationId xmlns:a16="http://schemas.microsoft.com/office/drawing/2014/main" id="{968166FF-4921-4678-939C-4028FF84947A}"/>
              </a:ext>
            </a:extLst>
          </p:cNvPr>
          <p:cNvPicPr>
            <a:picLocks noChangeAspect="1"/>
          </p:cNvPicPr>
          <p:nvPr/>
        </p:nvPicPr>
        <p:blipFill>
          <a:blip r:embed="rId3"/>
          <a:stretch>
            <a:fillRect/>
          </a:stretch>
        </p:blipFill>
        <p:spPr>
          <a:xfrm>
            <a:off x="1719877" y="4492086"/>
            <a:ext cx="7180019" cy="1318779"/>
          </a:xfrm>
          <a:prstGeom prst="rect">
            <a:avLst/>
          </a:prstGeom>
          <a:ln>
            <a:solidFill>
              <a:schemeClr val="bg1">
                <a:lumMod val="75000"/>
              </a:schemeClr>
            </a:solidFill>
          </a:ln>
        </p:spPr>
      </p:pic>
      <p:sp>
        <p:nvSpPr>
          <p:cNvPr id="5" name="Rectangle 1">
            <a:extLst>
              <a:ext uri="{FF2B5EF4-FFF2-40B4-BE49-F238E27FC236}">
                <a16:creationId xmlns:a16="http://schemas.microsoft.com/office/drawing/2014/main" id="{7E702B56-AC78-40AA-A90B-961E96432048}"/>
              </a:ext>
            </a:extLst>
          </p:cNvPr>
          <p:cNvSpPr>
            <a:spLocks noChangeArrowheads="1"/>
          </p:cNvSpPr>
          <p:nvPr/>
        </p:nvSpPr>
        <p:spPr bwMode="auto">
          <a:xfrm>
            <a:off x="1954017" y="1989238"/>
            <a:ext cx="9655278" cy="132343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000" b="0" i="0" u="none" strike="noStrike" cap="none" normalizeH="0" baseline="0" dirty="0" err="1">
                <a:ln>
                  <a:noFill/>
                </a:ln>
                <a:solidFill>
                  <a:srgbClr val="000000"/>
                </a:solidFill>
                <a:effectLst/>
                <a:latin typeface="Consolas" panose="020B0609020204030204" pitchFamily="49" charset="0"/>
              </a:rPr>
              <a:t>length_in_km</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FF"/>
                </a:solidFill>
                <a:effectLst/>
                <a:latin typeface="Consolas" panose="020B0609020204030204" pitchFamily="49" charset="0"/>
              </a:rPr>
              <a:t>0.750</a:t>
            </a:r>
            <a:br>
              <a:rPr kumimoji="0" lang="nl-BE" altLang="nl-BE" sz="2000" b="0" i="0" u="none" strike="noStrike" cap="none" normalizeH="0" baseline="0" dirty="0">
                <a:ln>
                  <a:noFill/>
                </a:ln>
                <a:solidFill>
                  <a:srgbClr val="0000FF"/>
                </a:solidFill>
                <a:effectLst/>
                <a:latin typeface="Consolas" panose="020B0609020204030204" pitchFamily="49" charset="0"/>
              </a:rPr>
            </a:br>
            <a:r>
              <a:rPr kumimoji="0" lang="nl-BE" altLang="nl-BE" sz="2000" b="0" i="0" u="none" strike="noStrike" cap="none" normalizeH="0" baseline="0" dirty="0" err="1">
                <a:ln>
                  <a:noFill/>
                </a:ln>
                <a:solidFill>
                  <a:srgbClr val="000000"/>
                </a:solidFill>
                <a:effectLst/>
                <a:latin typeface="Consolas" panose="020B0609020204030204" pitchFamily="49" charset="0"/>
              </a:rPr>
              <a:t>time_in_hours</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FF"/>
                </a:solidFill>
                <a:effectLst/>
                <a:latin typeface="Consolas" panose="020B0609020204030204" pitchFamily="49" charset="0"/>
              </a:rPr>
              <a:t>2</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a:ln>
                  <a:noFill/>
                </a:ln>
                <a:solidFill>
                  <a:srgbClr val="0000FF"/>
                </a:solidFill>
                <a:effectLst/>
                <a:latin typeface="Consolas" panose="020B0609020204030204" pitchFamily="49" charset="0"/>
              </a:rPr>
              <a:t>60</a:t>
            </a:r>
            <a:br>
              <a:rPr kumimoji="0" lang="nl-BE" altLang="nl-BE" sz="2000" b="0" i="0" u="none" strike="noStrike" cap="none" normalizeH="0" baseline="0" dirty="0">
                <a:ln>
                  <a:noFill/>
                </a:ln>
                <a:solidFill>
                  <a:srgbClr val="0000FF"/>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speed = </a:t>
            </a:r>
            <a:r>
              <a:rPr kumimoji="0" lang="nl-BE" altLang="nl-BE" sz="2000" b="0" i="0" u="none" strike="noStrike" cap="none" normalizeH="0" baseline="0" dirty="0" err="1">
                <a:ln>
                  <a:noFill/>
                </a:ln>
                <a:solidFill>
                  <a:srgbClr val="000000"/>
                </a:solidFill>
                <a:effectLst/>
                <a:latin typeface="Consolas" panose="020B0609020204030204" pitchFamily="49" charset="0"/>
              </a:rPr>
              <a:t>length_in_km</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00"/>
                </a:solidFill>
                <a:effectLst/>
                <a:latin typeface="Consolas" panose="020B0609020204030204" pitchFamily="49" charset="0"/>
              </a:rPr>
              <a:t>time_in_hours</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'The </a:t>
            </a:r>
            <a:r>
              <a:rPr kumimoji="0" lang="nl-BE" altLang="nl-BE" sz="2000" b="1" i="0" u="none" strike="noStrike" cap="none" normalizeH="0" baseline="0" dirty="0" err="1">
                <a:ln>
                  <a:noFill/>
                </a:ln>
                <a:solidFill>
                  <a:srgbClr val="008080"/>
                </a:solidFill>
                <a:effectLst/>
                <a:latin typeface="Consolas" panose="020B0609020204030204" pitchFamily="49" charset="0"/>
              </a:rPr>
              <a:t>average</a:t>
            </a:r>
            <a:r>
              <a:rPr kumimoji="0" lang="nl-BE" altLang="nl-BE" sz="2000" b="1" i="0" u="none" strike="noStrike" cap="none" normalizeH="0" baseline="0" dirty="0">
                <a:ln>
                  <a:noFill/>
                </a:ln>
                <a:solidFill>
                  <a:srgbClr val="008080"/>
                </a:solidFill>
                <a:effectLst/>
                <a:latin typeface="Consolas" panose="020B0609020204030204" pitchFamily="49" charset="0"/>
              </a:rPr>
              <a:t> speed of </a:t>
            </a:r>
            <a:r>
              <a:rPr kumimoji="0" lang="nl-BE" altLang="nl-BE" sz="2000" b="1" i="0" u="none" strike="noStrike" cap="none" normalizeH="0" baseline="0" dirty="0" err="1">
                <a:ln>
                  <a:noFill/>
                </a:ln>
                <a:solidFill>
                  <a:srgbClr val="008080"/>
                </a:solidFill>
                <a:effectLst/>
                <a:latin typeface="Consolas" panose="020B0609020204030204" pitchFamily="49" charset="0"/>
              </a:rPr>
              <a:t>the</a:t>
            </a:r>
            <a:r>
              <a:rPr kumimoji="0" lang="nl-BE" altLang="nl-BE" sz="2000" b="1" i="0" u="none" strike="noStrike" cap="none" normalizeH="0" baseline="0" dirty="0">
                <a:ln>
                  <a:noFill/>
                </a:ln>
                <a:solidFill>
                  <a:srgbClr val="008080"/>
                </a:solidFill>
                <a:effectLst/>
                <a:latin typeface="Consolas" panose="020B0609020204030204" pitchFamily="49" charset="0"/>
              </a:rPr>
              <a:t> Python is ' </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err="1">
                <a:ln>
                  <a:noFill/>
                </a:ln>
                <a:solidFill>
                  <a:srgbClr val="000080"/>
                </a:solidFill>
                <a:effectLst/>
                <a:latin typeface="Consolas" panose="020B0609020204030204" pitchFamily="49" charset="0"/>
              </a:rPr>
              <a:t>str</a:t>
            </a:r>
            <a:r>
              <a:rPr kumimoji="0" lang="nl-BE" altLang="nl-BE" sz="2000" b="0" i="0" u="none" strike="noStrike" cap="none" normalizeH="0" baseline="0" dirty="0">
                <a:ln>
                  <a:noFill/>
                </a:ln>
                <a:solidFill>
                  <a:srgbClr val="000000"/>
                </a:solidFill>
                <a:effectLst/>
                <a:latin typeface="Consolas" panose="020B0609020204030204" pitchFamily="49" charset="0"/>
              </a:rPr>
              <a:t>(speed) + </a:t>
            </a:r>
            <a:r>
              <a:rPr kumimoji="0" lang="nl-BE" altLang="nl-BE" sz="2000" b="1" i="0" u="none" strike="noStrike" cap="none" normalizeH="0" baseline="0" dirty="0">
                <a:ln>
                  <a:noFill/>
                </a:ln>
                <a:solidFill>
                  <a:srgbClr val="008080"/>
                </a:solidFill>
                <a:effectLst/>
                <a:latin typeface="Consolas" panose="020B0609020204030204" pitchFamily="49" charset="0"/>
              </a:rPr>
              <a:t>' km/h'</a:t>
            </a:r>
            <a:r>
              <a:rPr kumimoji="0" lang="nl-BE" altLang="nl-BE" sz="2000" b="0" i="0" u="none" strike="noStrike" cap="none" normalizeH="0" baseline="0" dirty="0">
                <a:ln>
                  <a:noFill/>
                </a:ln>
                <a:solidFill>
                  <a:srgbClr val="000000"/>
                </a:solidFill>
                <a:effectLst/>
                <a:latin typeface="Consolas" panose="020B0609020204030204" pitchFamily="49" charset="0"/>
              </a:rPr>
              <a:t>)</a:t>
            </a:r>
            <a:endParaRPr kumimoji="0" lang="nl-BE" altLang="nl-BE" sz="2000" b="0" i="0" u="none" strike="noStrike" cap="none" normalizeH="0" baseline="0" dirty="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78CF6A17-5CB2-4049-9E0F-494A1808CC97}"/>
              </a:ext>
            </a:extLst>
          </p:cNvPr>
          <p:cNvSpPr txBox="1"/>
          <p:nvPr/>
        </p:nvSpPr>
        <p:spPr>
          <a:xfrm>
            <a:off x="582705" y="1877624"/>
            <a:ext cx="1137172" cy="1519903"/>
          </a:xfrm>
          <a:prstGeom prst="rect">
            <a:avLst/>
          </a:prstGeom>
          <a:noFill/>
        </p:spPr>
        <p:txBody>
          <a:bodyPr wrap="square" rtlCol="0">
            <a:spAutoFit/>
          </a:bodyPr>
          <a:lstStyle/>
          <a:p>
            <a:pPr>
              <a:lnSpc>
                <a:spcPct val="150000"/>
              </a:lnSpc>
            </a:pPr>
            <a:r>
              <a:rPr lang="en-GB" sz="1600" dirty="0">
                <a:latin typeface="Verdana" panose="020B0604030504040204" pitchFamily="34" charset="0"/>
                <a:ea typeface="Verdana" panose="020B0604030504040204" pitchFamily="34" charset="0"/>
              </a:rPr>
              <a:t>Line 1</a:t>
            </a:r>
          </a:p>
          <a:p>
            <a:pPr>
              <a:lnSpc>
                <a:spcPct val="150000"/>
              </a:lnSpc>
            </a:pPr>
            <a:r>
              <a:rPr lang="en-GB" sz="1600" dirty="0">
                <a:latin typeface="Verdana" panose="020B0604030504040204" pitchFamily="34" charset="0"/>
                <a:ea typeface="Verdana" panose="020B0604030504040204" pitchFamily="34" charset="0"/>
              </a:rPr>
              <a:t>Line 2</a:t>
            </a:r>
          </a:p>
          <a:p>
            <a:pPr>
              <a:lnSpc>
                <a:spcPct val="150000"/>
              </a:lnSpc>
            </a:pPr>
            <a:r>
              <a:rPr lang="en-GB" sz="1600" dirty="0">
                <a:latin typeface="Verdana" panose="020B0604030504040204" pitchFamily="34" charset="0"/>
                <a:ea typeface="Verdana" panose="020B0604030504040204" pitchFamily="34" charset="0"/>
              </a:rPr>
              <a:t>Line 3</a:t>
            </a:r>
          </a:p>
          <a:p>
            <a:pPr>
              <a:lnSpc>
                <a:spcPct val="150000"/>
              </a:lnSpc>
            </a:pPr>
            <a:r>
              <a:rPr lang="en-GB" sz="1600" dirty="0">
                <a:latin typeface="Verdana" panose="020B0604030504040204" pitchFamily="34" charset="0"/>
                <a:ea typeface="Verdana" panose="020B0604030504040204" pitchFamily="34" charset="0"/>
              </a:rPr>
              <a:t>Line 4</a:t>
            </a:r>
          </a:p>
        </p:txBody>
      </p:sp>
    </p:spTree>
    <p:extLst>
      <p:ext uri="{BB962C8B-B14F-4D97-AF65-F5344CB8AC3E}">
        <p14:creationId xmlns:p14="http://schemas.microsoft.com/office/powerpoint/2010/main" val="24880156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99B6638-CF65-4A1C-9300-7A287E997F14}"/>
              </a:ext>
            </a:extLst>
          </p:cNvPr>
          <p:cNvSpPr>
            <a:spLocks noGrp="1"/>
          </p:cNvSpPr>
          <p:nvPr>
            <p:ph type="title"/>
          </p:nvPr>
        </p:nvSpPr>
        <p:spPr/>
        <p:txBody>
          <a:bodyPr/>
          <a:lstStyle/>
          <a:p>
            <a:r>
              <a:rPr lang="nl-BE" dirty="0"/>
              <a:t>roller coaster.py</a:t>
            </a:r>
          </a:p>
        </p:txBody>
      </p:sp>
      <p:sp>
        <p:nvSpPr>
          <p:cNvPr id="13" name="Tijdelijke aanduiding voor inhoud 12">
            <a:extLst>
              <a:ext uri="{FF2B5EF4-FFF2-40B4-BE49-F238E27FC236}">
                <a16:creationId xmlns:a16="http://schemas.microsoft.com/office/drawing/2014/main" id="{D30ABD83-A089-4850-BF46-0843214742AF}"/>
              </a:ext>
            </a:extLst>
          </p:cNvPr>
          <p:cNvSpPr>
            <a:spLocks noGrp="1"/>
          </p:cNvSpPr>
          <p:nvPr>
            <p:ph idx="1"/>
          </p:nvPr>
        </p:nvSpPr>
        <p:spPr>
          <a:xfrm>
            <a:off x="582705" y="3241040"/>
            <a:ext cx="11291048" cy="2935923"/>
          </a:xfrm>
        </p:spPr>
        <p:txBody>
          <a:bodyPr/>
          <a:lstStyle/>
          <a:p>
            <a:endParaRPr lang="nl-BE" dirty="0"/>
          </a:p>
          <a:p>
            <a:endParaRPr lang="nl-BE" dirty="0"/>
          </a:p>
        </p:txBody>
      </p:sp>
      <p:grpSp>
        <p:nvGrpSpPr>
          <p:cNvPr id="5" name="Groep 4">
            <a:extLst>
              <a:ext uri="{FF2B5EF4-FFF2-40B4-BE49-F238E27FC236}">
                <a16:creationId xmlns:a16="http://schemas.microsoft.com/office/drawing/2014/main" id="{3663F405-4411-4C98-90EF-803036F2E845}"/>
              </a:ext>
            </a:extLst>
          </p:cNvPr>
          <p:cNvGrpSpPr/>
          <p:nvPr/>
        </p:nvGrpSpPr>
        <p:grpSpPr>
          <a:xfrm>
            <a:off x="982957" y="3189318"/>
            <a:ext cx="5543876" cy="960848"/>
            <a:chOff x="-1300676" y="3766502"/>
            <a:chExt cx="4767570" cy="960848"/>
          </a:xfrm>
        </p:grpSpPr>
        <p:sp>
          <p:nvSpPr>
            <p:cNvPr id="6" name="Rechthoek: afgeronde hoeken 5">
              <a:extLst>
                <a:ext uri="{FF2B5EF4-FFF2-40B4-BE49-F238E27FC236}">
                  <a16:creationId xmlns:a16="http://schemas.microsoft.com/office/drawing/2014/main" id="{0505F236-B009-498C-8410-46A295722BB6}"/>
                </a:ext>
              </a:extLst>
            </p:cNvPr>
            <p:cNvSpPr/>
            <p:nvPr/>
          </p:nvSpPr>
          <p:spPr>
            <a:xfrm>
              <a:off x="-1300676" y="3766502"/>
              <a:ext cx="4767570" cy="960848"/>
            </a:xfrm>
            <a:prstGeom prst="roundRect">
              <a:avLst/>
            </a:prstGeom>
            <a:solidFill>
              <a:schemeClr val="bg1"/>
            </a:solidFill>
            <a:ln w="28575">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dirty="0" err="1">
                  <a:solidFill>
                    <a:srgbClr val="4584B6"/>
                  </a:solidFill>
                </a:rPr>
                <a:t>length_in_km</a:t>
              </a:r>
              <a:endParaRPr lang="nl-BE" sz="2400" dirty="0">
                <a:solidFill>
                  <a:srgbClr val="4584B6"/>
                </a:solidFill>
              </a:endParaRPr>
            </a:p>
            <a:p>
              <a:r>
                <a:rPr lang="nl-BE" sz="2400" dirty="0" err="1">
                  <a:solidFill>
                    <a:srgbClr val="4584B6"/>
                  </a:solidFill>
                </a:rPr>
                <a:t>time_in_hours </a:t>
              </a:r>
            </a:p>
            <a:p>
              <a:r>
                <a:rPr lang="nl-BE" sz="2400" dirty="0">
                  <a:solidFill>
                    <a:srgbClr val="4584B6"/>
                  </a:solidFill>
                </a:rPr>
                <a:t>speed</a:t>
              </a:r>
            </a:p>
          </p:txBody>
        </p:sp>
        <p:sp>
          <p:nvSpPr>
            <p:cNvPr id="3" name="Rechteraccolade 2">
              <a:extLst>
                <a:ext uri="{FF2B5EF4-FFF2-40B4-BE49-F238E27FC236}">
                  <a16:creationId xmlns:a16="http://schemas.microsoft.com/office/drawing/2014/main" id="{5AB8440F-0CE5-4B05-A949-FB4B2FF9C89A}"/>
                </a:ext>
              </a:extLst>
            </p:cNvPr>
            <p:cNvSpPr/>
            <p:nvPr/>
          </p:nvSpPr>
          <p:spPr>
            <a:xfrm>
              <a:off x="983151" y="3868167"/>
              <a:ext cx="554182" cy="714141"/>
            </a:xfrm>
            <a:prstGeom prst="rightBrace">
              <a:avLst>
                <a:gd name="adj1" fmla="val 8333"/>
                <a:gd name="adj2" fmla="val 46103"/>
              </a:avLst>
            </a:prstGeom>
            <a:ln w="38100">
              <a:solidFill>
                <a:srgbClr val="FFDE57"/>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l-BE"/>
            </a:p>
          </p:txBody>
        </p:sp>
        <p:sp>
          <p:nvSpPr>
            <p:cNvPr id="4" name="Tekstvak 3">
              <a:extLst>
                <a:ext uri="{FF2B5EF4-FFF2-40B4-BE49-F238E27FC236}">
                  <a16:creationId xmlns:a16="http://schemas.microsoft.com/office/drawing/2014/main" id="{0A4E7C07-3481-4626-B9C3-D14F28458958}"/>
                </a:ext>
              </a:extLst>
            </p:cNvPr>
            <p:cNvSpPr txBox="1"/>
            <p:nvPr/>
          </p:nvSpPr>
          <p:spPr>
            <a:xfrm>
              <a:off x="1715464" y="4006184"/>
              <a:ext cx="1494640" cy="461665"/>
            </a:xfrm>
            <a:prstGeom prst="rect">
              <a:avLst/>
            </a:prstGeom>
            <a:noFill/>
          </p:spPr>
          <p:txBody>
            <a:bodyPr wrap="none" rtlCol="0">
              <a:spAutoFit/>
            </a:bodyPr>
            <a:lstStyle/>
            <a:p>
              <a:r>
                <a:rPr lang="nl-BE" sz="2400" dirty="0">
                  <a:solidFill>
                    <a:srgbClr val="446785"/>
                  </a:solidFill>
                </a:rPr>
                <a:t>variables</a:t>
              </a:r>
            </a:p>
          </p:txBody>
        </p:sp>
      </p:grpSp>
      <p:grpSp>
        <p:nvGrpSpPr>
          <p:cNvPr id="10" name="Groep 9">
            <a:extLst>
              <a:ext uri="{FF2B5EF4-FFF2-40B4-BE49-F238E27FC236}">
                <a16:creationId xmlns:a16="http://schemas.microsoft.com/office/drawing/2014/main" id="{757B0FB9-0B40-48C9-BB41-7806B2C4F134}"/>
              </a:ext>
            </a:extLst>
          </p:cNvPr>
          <p:cNvGrpSpPr/>
          <p:nvPr/>
        </p:nvGrpSpPr>
        <p:grpSpPr>
          <a:xfrm>
            <a:off x="1082521" y="5466117"/>
            <a:ext cx="5581791" cy="960848"/>
            <a:chOff x="-1200079" y="3697651"/>
            <a:chExt cx="4761962" cy="960848"/>
          </a:xfrm>
        </p:grpSpPr>
        <p:sp>
          <p:nvSpPr>
            <p:cNvPr id="11" name="Rechthoek: afgeronde hoeken 10">
              <a:extLst>
                <a:ext uri="{FF2B5EF4-FFF2-40B4-BE49-F238E27FC236}">
                  <a16:creationId xmlns:a16="http://schemas.microsoft.com/office/drawing/2014/main" id="{228F0B20-6A8E-4D6C-B0F4-BAB266003463}"/>
                </a:ext>
              </a:extLst>
            </p:cNvPr>
            <p:cNvSpPr/>
            <p:nvPr/>
          </p:nvSpPr>
          <p:spPr>
            <a:xfrm>
              <a:off x="-1200079" y="3697651"/>
              <a:ext cx="4761962" cy="960848"/>
            </a:xfrm>
            <a:prstGeom prst="roundRect">
              <a:avLst/>
            </a:prstGeom>
            <a:solidFill>
              <a:schemeClr val="bg1"/>
            </a:solidFill>
            <a:ln w="28575">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br>
                <a:rPr lang="nl-BE" dirty="0">
                  <a:solidFill>
                    <a:srgbClr val="4584B6"/>
                  </a:solidFill>
                </a:rPr>
              </a:br>
              <a:r>
                <a:rPr lang="nl-BE" sz="2400" dirty="0">
                  <a:solidFill>
                    <a:srgbClr val="4584B6"/>
                  </a:solidFill>
                </a:rPr>
                <a:t>print (argument)</a:t>
              </a:r>
            </a:p>
            <a:p>
              <a:r>
                <a:rPr lang="nl-BE" sz="2400" dirty="0" err="1">
                  <a:solidFill>
                    <a:srgbClr val="4584B6"/>
                  </a:solidFill>
                </a:rPr>
                <a:t>str</a:t>
              </a:r>
              <a:r>
                <a:rPr lang="nl-BE" sz="2400" dirty="0">
                  <a:solidFill>
                    <a:srgbClr val="4584B6"/>
                  </a:solidFill>
                </a:rPr>
                <a:t> (argument)</a:t>
              </a:r>
            </a:p>
            <a:p>
              <a:endParaRPr lang="nl-BE" dirty="0">
                <a:solidFill>
                  <a:srgbClr val="4584B6"/>
                </a:solidFill>
              </a:endParaRPr>
            </a:p>
          </p:txBody>
        </p:sp>
        <p:sp>
          <p:nvSpPr>
            <p:cNvPr id="12" name="Rechteraccolade 11">
              <a:extLst>
                <a:ext uri="{FF2B5EF4-FFF2-40B4-BE49-F238E27FC236}">
                  <a16:creationId xmlns:a16="http://schemas.microsoft.com/office/drawing/2014/main" id="{2AD1E0D1-4DA9-4D06-AF18-1EFD5C114722}"/>
                </a:ext>
              </a:extLst>
            </p:cNvPr>
            <p:cNvSpPr/>
            <p:nvPr/>
          </p:nvSpPr>
          <p:spPr>
            <a:xfrm>
              <a:off x="907068" y="3841210"/>
              <a:ext cx="554182" cy="714141"/>
            </a:xfrm>
            <a:prstGeom prst="rightBrace">
              <a:avLst>
                <a:gd name="adj1" fmla="val 8333"/>
                <a:gd name="adj2" fmla="val 46103"/>
              </a:avLst>
            </a:prstGeom>
            <a:ln w="38100">
              <a:solidFill>
                <a:srgbClr val="FFDE57"/>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l-BE"/>
            </a:p>
          </p:txBody>
        </p:sp>
        <p:sp>
          <p:nvSpPr>
            <p:cNvPr id="16" name="Tekstvak 15">
              <a:extLst>
                <a:ext uri="{FF2B5EF4-FFF2-40B4-BE49-F238E27FC236}">
                  <a16:creationId xmlns:a16="http://schemas.microsoft.com/office/drawing/2014/main" id="{3F541BB1-89C9-42E5-BB12-EFE22EFD1387}"/>
                </a:ext>
              </a:extLst>
            </p:cNvPr>
            <p:cNvSpPr txBox="1"/>
            <p:nvPr/>
          </p:nvSpPr>
          <p:spPr>
            <a:xfrm>
              <a:off x="1707110" y="3946832"/>
              <a:ext cx="1151761" cy="461665"/>
            </a:xfrm>
            <a:prstGeom prst="rect">
              <a:avLst/>
            </a:prstGeom>
            <a:noFill/>
          </p:spPr>
          <p:txBody>
            <a:bodyPr wrap="none" rtlCol="0">
              <a:spAutoFit/>
            </a:bodyPr>
            <a:lstStyle/>
            <a:p>
              <a:r>
                <a:rPr lang="nl-BE" sz="2400" dirty="0" err="1">
                  <a:solidFill>
                    <a:srgbClr val="446785"/>
                  </a:solidFill>
                </a:rPr>
                <a:t>functions</a:t>
              </a:r>
              <a:endParaRPr lang="nl-BE" sz="2400" dirty="0">
                <a:solidFill>
                  <a:srgbClr val="446785"/>
                </a:solidFill>
              </a:endParaRPr>
            </a:p>
          </p:txBody>
        </p:sp>
      </p:grpSp>
      <p:sp>
        <p:nvSpPr>
          <p:cNvPr id="7" name="Tijdelijke aanduiding voor dianummer 6">
            <a:extLst>
              <a:ext uri="{FF2B5EF4-FFF2-40B4-BE49-F238E27FC236}">
                <a16:creationId xmlns:a16="http://schemas.microsoft.com/office/drawing/2014/main" id="{E798BE94-EABF-4604-9E3F-67DF6D87462A}"/>
              </a:ext>
            </a:extLst>
          </p:cNvPr>
          <p:cNvSpPr>
            <a:spLocks noGrp="1"/>
          </p:cNvSpPr>
          <p:nvPr>
            <p:ph type="sldNum" sz="quarter" idx="12"/>
          </p:nvPr>
        </p:nvSpPr>
        <p:spPr/>
        <p:txBody>
          <a:bodyPr/>
          <a:lstStyle/>
          <a:p>
            <a:fld id="{FE1B3154-47D9-4402-8EDB-E791933DC0B9}" type="slidenum">
              <a:rPr lang="nl-BE" smtClean="0"/>
              <a:pPr/>
              <a:t>23</a:t>
            </a:fld>
            <a:endParaRPr lang="nl-BE" dirty="0"/>
          </a:p>
        </p:txBody>
      </p:sp>
      <p:grpSp>
        <p:nvGrpSpPr>
          <p:cNvPr id="14" name="Groep 13">
            <a:extLst>
              <a:ext uri="{FF2B5EF4-FFF2-40B4-BE49-F238E27FC236}">
                <a16:creationId xmlns:a16="http://schemas.microsoft.com/office/drawing/2014/main" id="{FBD841F1-06E4-4703-8607-449087FA9E3A}"/>
              </a:ext>
            </a:extLst>
          </p:cNvPr>
          <p:cNvGrpSpPr/>
          <p:nvPr/>
        </p:nvGrpSpPr>
        <p:grpSpPr>
          <a:xfrm>
            <a:off x="982957" y="4306029"/>
            <a:ext cx="5543877" cy="960848"/>
            <a:chOff x="-56851" y="3748153"/>
            <a:chExt cx="4785869" cy="960848"/>
          </a:xfrm>
        </p:grpSpPr>
        <p:sp>
          <p:nvSpPr>
            <p:cNvPr id="15" name="Rechthoek: afgeronde hoeken 14">
              <a:extLst>
                <a:ext uri="{FF2B5EF4-FFF2-40B4-BE49-F238E27FC236}">
                  <a16:creationId xmlns:a16="http://schemas.microsoft.com/office/drawing/2014/main" id="{CCCA53A8-6647-4E71-A9D1-A36389A6FCED}"/>
                </a:ext>
              </a:extLst>
            </p:cNvPr>
            <p:cNvSpPr/>
            <p:nvPr/>
          </p:nvSpPr>
          <p:spPr>
            <a:xfrm>
              <a:off x="-56851" y="3748153"/>
              <a:ext cx="4785869" cy="960848"/>
            </a:xfrm>
            <a:prstGeom prst="roundRect">
              <a:avLst/>
            </a:prstGeom>
            <a:solidFill>
              <a:schemeClr val="bg1"/>
            </a:solidFill>
            <a:ln w="28575">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dirty="0">
                  <a:solidFill>
                    <a:srgbClr val="4584B6"/>
                  </a:solidFill>
                </a:rPr>
                <a:t> /</a:t>
              </a:r>
            </a:p>
            <a:p>
              <a:r>
                <a:rPr lang="nl-BE" sz="2400" dirty="0">
                  <a:solidFill>
                    <a:srgbClr val="4584B6"/>
                  </a:solidFill>
                </a:rPr>
                <a:t> + </a:t>
              </a:r>
            </a:p>
          </p:txBody>
        </p:sp>
        <p:sp>
          <p:nvSpPr>
            <p:cNvPr id="18" name="Rechteraccolade 17">
              <a:extLst>
                <a:ext uri="{FF2B5EF4-FFF2-40B4-BE49-F238E27FC236}">
                  <a16:creationId xmlns:a16="http://schemas.microsoft.com/office/drawing/2014/main" id="{20E81805-0DFA-44D8-8A67-379478BE3810}"/>
                </a:ext>
              </a:extLst>
            </p:cNvPr>
            <p:cNvSpPr/>
            <p:nvPr/>
          </p:nvSpPr>
          <p:spPr>
            <a:xfrm>
              <a:off x="2161309" y="3870036"/>
              <a:ext cx="554182" cy="714141"/>
            </a:xfrm>
            <a:prstGeom prst="rightBrace">
              <a:avLst>
                <a:gd name="adj1" fmla="val 8333"/>
                <a:gd name="adj2" fmla="val 52932"/>
              </a:avLst>
            </a:prstGeom>
            <a:ln w="38100">
              <a:solidFill>
                <a:srgbClr val="FFDE57"/>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l-BE"/>
            </a:p>
          </p:txBody>
        </p:sp>
        <p:sp>
          <p:nvSpPr>
            <p:cNvPr id="19" name="Tekstvak 18">
              <a:extLst>
                <a:ext uri="{FF2B5EF4-FFF2-40B4-BE49-F238E27FC236}">
                  <a16:creationId xmlns:a16="http://schemas.microsoft.com/office/drawing/2014/main" id="{68F87C7B-848F-45C7-BEC5-8049DA3561D3}"/>
                </a:ext>
              </a:extLst>
            </p:cNvPr>
            <p:cNvSpPr txBox="1"/>
            <p:nvPr/>
          </p:nvSpPr>
          <p:spPr>
            <a:xfrm>
              <a:off x="2868716" y="3934688"/>
              <a:ext cx="1588705" cy="461665"/>
            </a:xfrm>
            <a:prstGeom prst="rect">
              <a:avLst/>
            </a:prstGeom>
            <a:noFill/>
          </p:spPr>
          <p:txBody>
            <a:bodyPr wrap="none" rtlCol="0">
              <a:spAutoFit/>
            </a:bodyPr>
            <a:lstStyle/>
            <a:p>
              <a:r>
                <a:rPr lang="nl-BE" sz="2400" dirty="0">
                  <a:solidFill>
                    <a:srgbClr val="446785"/>
                  </a:solidFill>
                </a:rPr>
                <a:t>operators</a:t>
              </a:r>
            </a:p>
          </p:txBody>
        </p:sp>
      </p:grpSp>
      <p:sp>
        <p:nvSpPr>
          <p:cNvPr id="20" name="Rectangle 1">
            <a:extLst>
              <a:ext uri="{FF2B5EF4-FFF2-40B4-BE49-F238E27FC236}">
                <a16:creationId xmlns:a16="http://schemas.microsoft.com/office/drawing/2014/main" id="{4DA6990C-4967-4F79-ACF0-5D71F88B77C9}"/>
              </a:ext>
            </a:extLst>
          </p:cNvPr>
          <p:cNvSpPr>
            <a:spLocks noChangeArrowheads="1"/>
          </p:cNvSpPr>
          <p:nvPr/>
        </p:nvSpPr>
        <p:spPr bwMode="auto">
          <a:xfrm>
            <a:off x="2450592" y="1566335"/>
            <a:ext cx="9655278" cy="132343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000" b="0" i="0" u="none" strike="noStrike" cap="none" normalizeH="0" baseline="0" dirty="0" err="1">
                <a:ln>
                  <a:noFill/>
                </a:ln>
                <a:solidFill>
                  <a:srgbClr val="000000"/>
                </a:solidFill>
                <a:effectLst/>
                <a:latin typeface="Consolas" panose="020B0609020204030204" pitchFamily="49" charset="0"/>
              </a:rPr>
              <a:t>length_in_km</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FF"/>
                </a:solidFill>
                <a:effectLst/>
                <a:latin typeface="Consolas" panose="020B0609020204030204" pitchFamily="49" charset="0"/>
              </a:rPr>
              <a:t>0.750</a:t>
            </a:r>
            <a:br>
              <a:rPr kumimoji="0" lang="nl-BE" altLang="nl-BE" sz="2000" b="0" i="0" u="none" strike="noStrike" cap="none" normalizeH="0" baseline="0" dirty="0">
                <a:ln>
                  <a:noFill/>
                </a:ln>
                <a:solidFill>
                  <a:srgbClr val="0000FF"/>
                </a:solidFill>
                <a:effectLst/>
                <a:latin typeface="Consolas" panose="020B0609020204030204" pitchFamily="49" charset="0"/>
              </a:rPr>
            </a:br>
            <a:r>
              <a:rPr kumimoji="0" lang="nl-BE" altLang="nl-BE" sz="2000" b="0" i="0" u="none" strike="noStrike" cap="none" normalizeH="0" baseline="0" dirty="0" err="1">
                <a:ln>
                  <a:noFill/>
                </a:ln>
                <a:solidFill>
                  <a:srgbClr val="000000"/>
                </a:solidFill>
                <a:effectLst/>
                <a:latin typeface="Consolas" panose="020B0609020204030204" pitchFamily="49" charset="0"/>
              </a:rPr>
              <a:t>time_in_hours</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FF"/>
                </a:solidFill>
                <a:effectLst/>
                <a:latin typeface="Consolas" panose="020B0609020204030204" pitchFamily="49" charset="0"/>
              </a:rPr>
              <a:t>2</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a:ln>
                  <a:noFill/>
                </a:ln>
                <a:solidFill>
                  <a:srgbClr val="0000FF"/>
                </a:solidFill>
                <a:effectLst/>
                <a:latin typeface="Consolas" panose="020B0609020204030204" pitchFamily="49" charset="0"/>
              </a:rPr>
              <a:t>60</a:t>
            </a:r>
            <a:br>
              <a:rPr kumimoji="0" lang="nl-BE" altLang="nl-BE" sz="2000" b="0" i="0" u="none" strike="noStrike" cap="none" normalizeH="0" baseline="0" dirty="0">
                <a:ln>
                  <a:noFill/>
                </a:ln>
                <a:solidFill>
                  <a:srgbClr val="0000FF"/>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speed = </a:t>
            </a:r>
            <a:r>
              <a:rPr kumimoji="0" lang="nl-BE" altLang="nl-BE" sz="2000" b="0" i="0" u="none" strike="noStrike" cap="none" normalizeH="0" baseline="0" dirty="0" err="1">
                <a:ln>
                  <a:noFill/>
                </a:ln>
                <a:solidFill>
                  <a:srgbClr val="000000"/>
                </a:solidFill>
                <a:effectLst/>
                <a:latin typeface="Consolas" panose="020B0609020204030204" pitchFamily="49" charset="0"/>
              </a:rPr>
              <a:t>length_in_km</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00"/>
                </a:solidFill>
                <a:effectLst/>
                <a:latin typeface="Consolas" panose="020B0609020204030204" pitchFamily="49" charset="0"/>
              </a:rPr>
              <a:t>time_in_hours</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'The </a:t>
            </a:r>
            <a:r>
              <a:rPr kumimoji="0" lang="nl-BE" altLang="nl-BE" sz="2000" b="1" i="0" u="none" strike="noStrike" cap="none" normalizeH="0" baseline="0" dirty="0" err="1">
                <a:ln>
                  <a:noFill/>
                </a:ln>
                <a:solidFill>
                  <a:srgbClr val="008080"/>
                </a:solidFill>
                <a:effectLst/>
                <a:latin typeface="Consolas" panose="020B0609020204030204" pitchFamily="49" charset="0"/>
              </a:rPr>
              <a:t>average</a:t>
            </a:r>
            <a:r>
              <a:rPr kumimoji="0" lang="nl-BE" altLang="nl-BE" sz="2000" b="1" i="0" u="none" strike="noStrike" cap="none" normalizeH="0" baseline="0" dirty="0">
                <a:ln>
                  <a:noFill/>
                </a:ln>
                <a:solidFill>
                  <a:srgbClr val="008080"/>
                </a:solidFill>
                <a:effectLst/>
                <a:latin typeface="Consolas" panose="020B0609020204030204" pitchFamily="49" charset="0"/>
              </a:rPr>
              <a:t> speed of </a:t>
            </a:r>
            <a:r>
              <a:rPr kumimoji="0" lang="nl-BE" altLang="nl-BE" sz="2000" b="1" i="0" u="none" strike="noStrike" cap="none" normalizeH="0" baseline="0" dirty="0" err="1">
                <a:ln>
                  <a:noFill/>
                </a:ln>
                <a:solidFill>
                  <a:srgbClr val="008080"/>
                </a:solidFill>
                <a:effectLst/>
                <a:latin typeface="Consolas" panose="020B0609020204030204" pitchFamily="49" charset="0"/>
              </a:rPr>
              <a:t>the</a:t>
            </a:r>
            <a:r>
              <a:rPr kumimoji="0" lang="nl-BE" altLang="nl-BE" sz="2000" b="1" i="0" u="none" strike="noStrike" cap="none" normalizeH="0" baseline="0" dirty="0">
                <a:ln>
                  <a:noFill/>
                </a:ln>
                <a:solidFill>
                  <a:srgbClr val="008080"/>
                </a:solidFill>
                <a:effectLst/>
                <a:latin typeface="Consolas" panose="020B0609020204030204" pitchFamily="49" charset="0"/>
              </a:rPr>
              <a:t> Python is ' </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err="1">
                <a:ln>
                  <a:noFill/>
                </a:ln>
                <a:solidFill>
                  <a:srgbClr val="000080"/>
                </a:solidFill>
                <a:effectLst/>
                <a:latin typeface="Consolas" panose="020B0609020204030204" pitchFamily="49" charset="0"/>
              </a:rPr>
              <a:t>str</a:t>
            </a:r>
            <a:r>
              <a:rPr kumimoji="0" lang="nl-BE" altLang="nl-BE" sz="2000" b="0" i="0" u="none" strike="noStrike" cap="none" normalizeH="0" baseline="0" dirty="0">
                <a:ln>
                  <a:noFill/>
                </a:ln>
                <a:solidFill>
                  <a:srgbClr val="000000"/>
                </a:solidFill>
                <a:effectLst/>
                <a:latin typeface="Consolas" panose="020B0609020204030204" pitchFamily="49" charset="0"/>
              </a:rPr>
              <a:t>(speed) + </a:t>
            </a:r>
            <a:r>
              <a:rPr kumimoji="0" lang="nl-BE" altLang="nl-BE" sz="2000" b="1" i="0" u="none" strike="noStrike" cap="none" normalizeH="0" baseline="0" dirty="0">
                <a:ln>
                  <a:noFill/>
                </a:ln>
                <a:solidFill>
                  <a:srgbClr val="008080"/>
                </a:solidFill>
                <a:effectLst/>
                <a:latin typeface="Consolas" panose="020B0609020204030204" pitchFamily="49" charset="0"/>
              </a:rPr>
              <a:t>' km/h'</a:t>
            </a:r>
            <a:r>
              <a:rPr kumimoji="0" lang="nl-BE" altLang="nl-BE" sz="2000" b="0" i="0" u="none" strike="noStrike" cap="none" normalizeH="0" baseline="0" dirty="0">
                <a:ln>
                  <a:noFill/>
                </a:ln>
                <a:solidFill>
                  <a:srgbClr val="000000"/>
                </a:solidFill>
                <a:effectLst/>
                <a:latin typeface="Consolas" panose="020B0609020204030204" pitchFamily="49" charset="0"/>
              </a:rPr>
              <a:t>)</a:t>
            </a:r>
            <a:endParaRPr kumimoji="0" lang="nl-BE" altLang="nl-BE" sz="2000" b="0" i="0" u="none" strike="noStrike" cap="none" normalizeH="0" baseline="0" dirty="0">
              <a:ln>
                <a:noFill/>
              </a:ln>
              <a:solidFill>
                <a:schemeClr val="tx1"/>
              </a:solidFill>
              <a:effectLst/>
              <a:latin typeface="Arial" panose="020B0604020202020204" pitchFamily="34" charset="0"/>
            </a:endParaRPr>
          </a:p>
        </p:txBody>
      </p:sp>
      <p:sp>
        <p:nvSpPr>
          <p:cNvPr id="21" name="TextBox 20">
            <a:extLst>
              <a:ext uri="{FF2B5EF4-FFF2-40B4-BE49-F238E27FC236}">
                <a16:creationId xmlns:a16="http://schemas.microsoft.com/office/drawing/2014/main" id="{18032DDC-ED7B-4FCE-8E0B-6A3143A351E7}"/>
              </a:ext>
            </a:extLst>
          </p:cNvPr>
          <p:cNvSpPr txBox="1"/>
          <p:nvPr/>
        </p:nvSpPr>
        <p:spPr>
          <a:xfrm>
            <a:off x="932661" y="1420633"/>
            <a:ext cx="1137172" cy="1519903"/>
          </a:xfrm>
          <a:prstGeom prst="rect">
            <a:avLst/>
          </a:prstGeom>
          <a:noFill/>
        </p:spPr>
        <p:txBody>
          <a:bodyPr wrap="square" rtlCol="0">
            <a:spAutoFit/>
          </a:bodyPr>
          <a:lstStyle/>
          <a:p>
            <a:pPr>
              <a:lnSpc>
                <a:spcPct val="150000"/>
              </a:lnSpc>
            </a:pPr>
            <a:r>
              <a:rPr lang="en-GB" sz="1600" dirty="0">
                <a:latin typeface="Verdana" panose="020B0604030504040204" pitchFamily="34" charset="0"/>
                <a:ea typeface="Verdana" panose="020B0604030504040204" pitchFamily="34" charset="0"/>
              </a:rPr>
              <a:t>Line 1</a:t>
            </a:r>
          </a:p>
          <a:p>
            <a:pPr>
              <a:lnSpc>
                <a:spcPct val="150000"/>
              </a:lnSpc>
            </a:pPr>
            <a:r>
              <a:rPr lang="en-GB" sz="1600" dirty="0">
                <a:latin typeface="Verdana" panose="020B0604030504040204" pitchFamily="34" charset="0"/>
                <a:ea typeface="Verdana" panose="020B0604030504040204" pitchFamily="34" charset="0"/>
              </a:rPr>
              <a:t>Line 2</a:t>
            </a:r>
          </a:p>
          <a:p>
            <a:pPr>
              <a:lnSpc>
                <a:spcPct val="150000"/>
              </a:lnSpc>
            </a:pPr>
            <a:r>
              <a:rPr lang="en-GB" sz="1600" dirty="0">
                <a:latin typeface="Verdana" panose="020B0604030504040204" pitchFamily="34" charset="0"/>
                <a:ea typeface="Verdana" panose="020B0604030504040204" pitchFamily="34" charset="0"/>
              </a:rPr>
              <a:t>Line 3</a:t>
            </a:r>
          </a:p>
          <a:p>
            <a:pPr>
              <a:lnSpc>
                <a:spcPct val="150000"/>
              </a:lnSpc>
            </a:pPr>
            <a:r>
              <a:rPr lang="en-GB" sz="1600" dirty="0">
                <a:latin typeface="Verdana" panose="020B0604030504040204" pitchFamily="34" charset="0"/>
                <a:ea typeface="Verdana" panose="020B0604030504040204" pitchFamily="34" charset="0"/>
              </a:rPr>
              <a:t>Line 4</a:t>
            </a:r>
          </a:p>
        </p:txBody>
      </p:sp>
      <p:pic>
        <p:nvPicPr>
          <p:cNvPr id="8" name="Picture 7">
            <a:extLst>
              <a:ext uri="{FF2B5EF4-FFF2-40B4-BE49-F238E27FC236}">
                <a16:creationId xmlns:a16="http://schemas.microsoft.com/office/drawing/2014/main" id="{933D8F73-6138-498A-BDF5-13DA7992B767}"/>
              </a:ext>
            </a:extLst>
          </p:cNvPr>
          <p:cNvPicPr>
            <a:picLocks noChangeAspect="1"/>
          </p:cNvPicPr>
          <p:nvPr/>
        </p:nvPicPr>
        <p:blipFill>
          <a:blip r:embed="rId5"/>
          <a:stretch>
            <a:fillRect/>
          </a:stretch>
        </p:blipFill>
        <p:spPr>
          <a:xfrm>
            <a:off x="9739418" y="3078254"/>
            <a:ext cx="2223082" cy="2247578"/>
          </a:xfrm>
          <a:prstGeom prst="rect">
            <a:avLst/>
          </a:prstGeom>
        </p:spPr>
      </p:pic>
      <p:pic>
        <p:nvPicPr>
          <p:cNvPr id="22" name="Afbeelding 3">
            <a:extLst>
              <a:ext uri="{FF2B5EF4-FFF2-40B4-BE49-F238E27FC236}">
                <a16:creationId xmlns:a16="http://schemas.microsoft.com/office/drawing/2014/main" id="{543933B2-9C57-4902-A6A2-D10777B48E56}"/>
              </a:ext>
            </a:extLst>
          </p:cNvPr>
          <p:cNvPicPr>
            <a:picLocks noChangeAspect="1"/>
          </p:cNvPicPr>
          <p:nvPr/>
        </p:nvPicPr>
        <p:blipFill>
          <a:blip r:embed="rId6"/>
          <a:stretch>
            <a:fillRect/>
          </a:stretch>
        </p:blipFill>
        <p:spPr>
          <a:xfrm>
            <a:off x="7138856" y="5488618"/>
            <a:ext cx="4734897" cy="869675"/>
          </a:xfrm>
          <a:prstGeom prst="rect">
            <a:avLst/>
          </a:prstGeom>
          <a:ln>
            <a:solidFill>
              <a:schemeClr val="bg1">
                <a:lumMod val="75000"/>
              </a:schemeClr>
            </a:solidFill>
          </a:ln>
        </p:spPr>
      </p:pic>
      <p:pic>
        <p:nvPicPr>
          <p:cNvPr id="17" name="Audio 16">
            <a:hlinkClick r:id="" action="ppaction://media"/>
            <a:extLst>
              <a:ext uri="{FF2B5EF4-FFF2-40B4-BE49-F238E27FC236}">
                <a16:creationId xmlns:a16="http://schemas.microsoft.com/office/drawing/2014/main" id="{711996F6-AE51-471C-83EB-84DA4AE556B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
        <p:nvSpPr>
          <p:cNvPr id="23" name="TextBox 22">
            <a:extLst>
              <a:ext uri="{FF2B5EF4-FFF2-40B4-BE49-F238E27FC236}">
                <a16:creationId xmlns:a16="http://schemas.microsoft.com/office/drawing/2014/main" id="{3D881FB3-61FF-4D31-BC4A-84D84E934E79}"/>
              </a:ext>
            </a:extLst>
          </p:cNvPr>
          <p:cNvSpPr txBox="1"/>
          <p:nvPr/>
        </p:nvSpPr>
        <p:spPr>
          <a:xfrm>
            <a:off x="6763877" y="4091659"/>
            <a:ext cx="2452351" cy="1200329"/>
          </a:xfrm>
          <a:prstGeom prst="rect">
            <a:avLst/>
          </a:prstGeom>
          <a:noFill/>
        </p:spPr>
        <p:txBody>
          <a:bodyPr wrap="square" rtlCol="0">
            <a:spAutoFit/>
          </a:bodyPr>
          <a:lstStyle/>
          <a:p>
            <a:r>
              <a:rPr lang="nl-BE" sz="2400" dirty="0">
                <a:solidFill>
                  <a:srgbClr val="446785"/>
                </a:solidFill>
              </a:rPr>
              <a:t>/  real </a:t>
            </a:r>
            <a:r>
              <a:rPr lang="nl-BE" sz="2400" dirty="0" err="1">
                <a:solidFill>
                  <a:srgbClr val="446785"/>
                </a:solidFill>
              </a:rPr>
              <a:t>division</a:t>
            </a:r>
            <a:endParaRPr lang="nl-BE" sz="2400" dirty="0">
              <a:solidFill>
                <a:srgbClr val="446785"/>
              </a:solidFill>
            </a:endParaRPr>
          </a:p>
          <a:p>
            <a:r>
              <a:rPr lang="nl-BE" sz="2400" dirty="0">
                <a:solidFill>
                  <a:srgbClr val="446785"/>
                </a:solidFill>
              </a:rPr>
              <a:t>+ </a:t>
            </a:r>
            <a:r>
              <a:rPr lang="nl-BE" sz="2400" dirty="0" err="1">
                <a:solidFill>
                  <a:srgbClr val="446785"/>
                </a:solidFill>
              </a:rPr>
              <a:t>addition</a:t>
            </a:r>
            <a:r>
              <a:rPr lang="nl-BE" sz="2400" dirty="0">
                <a:solidFill>
                  <a:srgbClr val="446785"/>
                </a:solidFill>
              </a:rPr>
              <a:t> </a:t>
            </a:r>
          </a:p>
          <a:p>
            <a:r>
              <a:rPr lang="nl-BE" sz="2400" dirty="0" err="1">
                <a:solidFill>
                  <a:srgbClr val="446785"/>
                </a:solidFill>
              </a:rPr>
              <a:t>see</a:t>
            </a:r>
            <a:r>
              <a:rPr lang="nl-BE" sz="2400" dirty="0">
                <a:solidFill>
                  <a:srgbClr val="446785"/>
                </a:solidFill>
              </a:rPr>
              <a:t> </a:t>
            </a:r>
            <a:r>
              <a:rPr lang="nl-BE" sz="2400" dirty="0" err="1">
                <a:solidFill>
                  <a:srgbClr val="446785"/>
                </a:solidFill>
              </a:rPr>
              <a:t>further</a:t>
            </a:r>
            <a:endParaRPr lang="nl-BE" sz="2400" dirty="0">
              <a:solidFill>
                <a:srgbClr val="446785"/>
              </a:solidFill>
            </a:endParaRPr>
          </a:p>
        </p:txBody>
      </p:sp>
    </p:spTree>
    <p:extLst>
      <p:ext uri="{BB962C8B-B14F-4D97-AF65-F5344CB8AC3E}">
        <p14:creationId xmlns:p14="http://schemas.microsoft.com/office/powerpoint/2010/main" val="3707028608"/>
      </p:ext>
    </p:extLst>
  </p:cSld>
  <p:clrMapOvr>
    <a:masterClrMapping/>
  </p:clrMapOvr>
  <mc:AlternateContent xmlns:mc="http://schemas.openxmlformats.org/markup-compatibility/2006" xmlns:p14="http://schemas.microsoft.com/office/powerpoint/2010/main">
    <mc:Choice Requires="p14">
      <p:transition spd="slow" p14:dur="2000" advTm="170604"/>
    </mc:Choice>
    <mc:Fallback xmlns="">
      <p:transition spd="slow" advTm="1706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CA7C8F5-0DBE-4BC2-B048-DB078377A409}"/>
              </a:ext>
            </a:extLst>
          </p:cNvPr>
          <p:cNvSpPr>
            <a:spLocks noGrp="1"/>
          </p:cNvSpPr>
          <p:nvPr>
            <p:ph type="title"/>
          </p:nvPr>
        </p:nvSpPr>
        <p:spPr/>
        <p:txBody>
          <a:bodyPr/>
          <a:lstStyle/>
          <a:p>
            <a:r>
              <a:rPr lang="nl-BE" dirty="0"/>
              <a:t>Variables</a:t>
            </a:r>
          </a:p>
        </p:txBody>
      </p:sp>
      <p:sp>
        <p:nvSpPr>
          <p:cNvPr id="3" name="Tijdelijke aanduiding voor inhoud 2">
            <a:extLst>
              <a:ext uri="{FF2B5EF4-FFF2-40B4-BE49-F238E27FC236}">
                <a16:creationId xmlns:a16="http://schemas.microsoft.com/office/drawing/2014/main" id="{D00A7BB1-2AF9-4BF4-B217-B87858E38414}"/>
              </a:ext>
            </a:extLst>
          </p:cNvPr>
          <p:cNvSpPr>
            <a:spLocks noGrp="1"/>
          </p:cNvSpPr>
          <p:nvPr>
            <p:ph idx="1"/>
          </p:nvPr>
        </p:nvSpPr>
        <p:spPr>
          <a:xfrm>
            <a:off x="582705" y="1550894"/>
            <a:ext cx="11479986" cy="4626069"/>
          </a:xfrm>
        </p:spPr>
        <p:txBody>
          <a:bodyPr>
            <a:normAutofit/>
          </a:bodyPr>
          <a:lstStyle/>
          <a:p>
            <a:r>
              <a:rPr lang="nl-BE" dirty="0"/>
              <a:t>Programs </a:t>
            </a:r>
            <a:r>
              <a:rPr lang="nl-BE" dirty="0" err="1"/>
              <a:t>process</a:t>
            </a:r>
            <a:r>
              <a:rPr lang="nl-BE" dirty="0"/>
              <a:t> </a:t>
            </a:r>
            <a:r>
              <a:rPr lang="nl-BE" dirty="0">
                <a:solidFill>
                  <a:schemeClr val="accent1">
                    <a:lumMod val="75000"/>
                  </a:schemeClr>
                </a:solidFill>
              </a:rPr>
              <a:t>data</a:t>
            </a:r>
            <a:r>
              <a:rPr lang="nl-BE" dirty="0"/>
              <a:t>.</a:t>
            </a:r>
          </a:p>
          <a:p>
            <a:r>
              <a:rPr lang="nl-BE" dirty="0"/>
              <a:t>Data is stored </a:t>
            </a:r>
            <a:r>
              <a:rPr lang="nl-BE" dirty="0">
                <a:solidFill>
                  <a:schemeClr val="accent1">
                    <a:lumMod val="75000"/>
                  </a:schemeClr>
                </a:solidFill>
              </a:rPr>
              <a:t>in the </a:t>
            </a:r>
            <a:r>
              <a:rPr lang="nl-BE" dirty="0"/>
              <a:t>computer's</a:t>
            </a:r>
            <a:r>
              <a:rPr lang="nl-BE" dirty="0">
                <a:solidFill>
                  <a:schemeClr val="accent1">
                    <a:lumMod val="75000"/>
                  </a:schemeClr>
                </a:solidFill>
              </a:rPr>
              <a:t> working memory</a:t>
            </a:r>
            <a:r>
              <a:rPr lang="nl-BE" dirty="0"/>
              <a:t>.</a:t>
            </a:r>
          </a:p>
          <a:p>
            <a:pPr lvl="1"/>
            <a:r>
              <a:rPr lang="nl-BE" sz="2800" dirty="0"/>
              <a:t>The memory can be compared to a huge </a:t>
            </a:r>
            <a:r>
              <a:rPr lang="nl-BE" sz="2800" dirty="0" err="1"/>
              <a:t>wall</a:t>
            </a:r>
            <a:r>
              <a:rPr lang="nl-BE" sz="2800" dirty="0"/>
              <a:t> of </a:t>
            </a:r>
            <a:r>
              <a:rPr lang="nl-BE" sz="2800" dirty="0" err="1"/>
              <a:t>mailboxes</a:t>
            </a:r>
            <a:r>
              <a:rPr lang="nl-BE" sz="2800" dirty="0"/>
              <a:t> in which you </a:t>
            </a:r>
            <a:r>
              <a:rPr lang="nl-BE" sz="2800" dirty="0" err="1"/>
              <a:t>can</a:t>
            </a:r>
            <a:r>
              <a:rPr lang="nl-BE" sz="2800" dirty="0"/>
              <a:t> post mail.</a:t>
            </a:r>
          </a:p>
          <a:p>
            <a:pPr lvl="1"/>
            <a:r>
              <a:rPr lang="nl-BE" sz="2800" dirty="0"/>
              <a:t>If these mailboxes do not carry labels with an address, then it is an impossible task to post each letter correctly.</a:t>
            </a:r>
          </a:p>
          <a:p>
            <a:r>
              <a:rPr lang="nl-BE" dirty="0"/>
              <a:t>In the same way, it is necessary that every data stored in memory is given a label (an address): </a:t>
            </a:r>
            <a:r>
              <a:rPr lang="nl-BE" dirty="0">
                <a:solidFill>
                  <a:schemeClr val="accent1">
                    <a:lumMod val="75000"/>
                  </a:schemeClr>
                </a:solidFill>
              </a:rPr>
              <a:t>the variable!</a:t>
            </a:r>
          </a:p>
          <a:p>
            <a:r>
              <a:rPr lang="nl-BE" dirty="0"/>
              <a:t>The variable refers to a value in memory via the </a:t>
            </a:r>
            <a:r>
              <a:rPr lang="nl-BE" dirty="0">
                <a:solidFill>
                  <a:srgbClr val="4584B6"/>
                </a:solidFill>
              </a:rPr>
              <a:t>assignment operator</a:t>
            </a:r>
            <a:r>
              <a:rPr lang="nl-BE" dirty="0"/>
              <a:t> (=).</a:t>
            </a:r>
          </a:p>
          <a:p>
            <a:pPr marL="0" indent="0">
              <a:buNone/>
            </a:pPr>
            <a:endParaRPr lang="nl-BE" sz="3200" dirty="0"/>
          </a:p>
          <a:p>
            <a:endParaRPr lang="nl-BE" sz="3600" dirty="0"/>
          </a:p>
        </p:txBody>
      </p:sp>
      <p:sp>
        <p:nvSpPr>
          <p:cNvPr id="4" name="Tijdelijke aanduiding voor dianummer 3">
            <a:extLst>
              <a:ext uri="{FF2B5EF4-FFF2-40B4-BE49-F238E27FC236}">
                <a16:creationId xmlns:a16="http://schemas.microsoft.com/office/drawing/2014/main" id="{BC4B55D7-3BF2-4C14-8093-5F8DCC1FC038}"/>
              </a:ext>
            </a:extLst>
          </p:cNvPr>
          <p:cNvSpPr>
            <a:spLocks noGrp="1"/>
          </p:cNvSpPr>
          <p:nvPr>
            <p:ph type="sldNum" sz="quarter" idx="12"/>
          </p:nvPr>
        </p:nvSpPr>
        <p:spPr/>
        <p:txBody>
          <a:bodyPr/>
          <a:lstStyle/>
          <a:p>
            <a:fld id="{FE1B3154-47D9-4402-8EDB-E791933DC0B9}" type="slidenum">
              <a:rPr lang="nl-BE" smtClean="0"/>
              <a:pPr/>
              <a:t>24</a:t>
            </a:fld>
            <a:endParaRPr lang="nl-BE" dirty="0"/>
          </a:p>
        </p:txBody>
      </p:sp>
      <p:pic>
        <p:nvPicPr>
          <p:cNvPr id="5" name="Audio 4">
            <a:hlinkClick r:id="" action="ppaction://media"/>
            <a:extLst>
              <a:ext uri="{FF2B5EF4-FFF2-40B4-BE49-F238E27FC236}">
                <a16:creationId xmlns:a16="http://schemas.microsoft.com/office/drawing/2014/main" id="{DF875BF4-015D-4EDC-B24F-CFC903EE2AB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517140393"/>
      </p:ext>
    </p:extLst>
  </p:cSld>
  <p:clrMapOvr>
    <a:masterClrMapping/>
  </p:clrMapOvr>
  <mc:AlternateContent xmlns:mc="http://schemas.openxmlformats.org/markup-compatibility/2006" xmlns:p14="http://schemas.microsoft.com/office/powerpoint/2010/main">
    <mc:Choice Requires="p14">
      <p:transition spd="slow" p14:dur="2000" advTm="8298"/>
    </mc:Choice>
    <mc:Fallback xmlns="">
      <p:transition spd="slow" advTm="82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98F4640-5FD0-4F72-8A82-CD0D7050B8B1}"/>
              </a:ext>
            </a:extLst>
          </p:cNvPr>
          <p:cNvSpPr>
            <a:spLocks noGrp="1"/>
          </p:cNvSpPr>
          <p:nvPr>
            <p:ph type="title"/>
          </p:nvPr>
        </p:nvSpPr>
        <p:spPr/>
        <p:txBody>
          <a:bodyPr/>
          <a:lstStyle/>
          <a:p>
            <a:r>
              <a:rPr lang="nl-BE" dirty="0" err="1"/>
              <a:t>Naming</a:t>
            </a:r>
            <a:r>
              <a:rPr lang="nl-BE" dirty="0"/>
              <a:t> variables</a:t>
            </a:r>
          </a:p>
        </p:txBody>
      </p:sp>
      <p:sp>
        <p:nvSpPr>
          <p:cNvPr id="3" name="Tijdelijke aanduiding voor inhoud 2">
            <a:extLst>
              <a:ext uri="{FF2B5EF4-FFF2-40B4-BE49-F238E27FC236}">
                <a16:creationId xmlns:a16="http://schemas.microsoft.com/office/drawing/2014/main" id="{0F6151AD-7F4A-40D7-84D5-9052821E1B46}"/>
              </a:ext>
            </a:extLst>
          </p:cNvPr>
          <p:cNvSpPr>
            <a:spLocks noGrp="1"/>
          </p:cNvSpPr>
          <p:nvPr>
            <p:ph idx="1"/>
          </p:nvPr>
        </p:nvSpPr>
        <p:spPr>
          <a:xfrm>
            <a:off x="580196" y="1507710"/>
            <a:ext cx="11487375" cy="4626069"/>
          </a:xfrm>
        </p:spPr>
        <p:txBody>
          <a:bodyPr/>
          <a:lstStyle/>
          <a:p>
            <a:r>
              <a:rPr lang="nl-BE" dirty="0"/>
              <a:t>We work according to the 'Google Style Guide' for Python:</a:t>
            </a:r>
          </a:p>
          <a:p>
            <a:pPr marL="0" indent="0">
              <a:buNone/>
            </a:pPr>
            <a:endParaRPr lang="nl-BE" dirty="0"/>
          </a:p>
          <a:p>
            <a:pPr lvl="1"/>
            <a:r>
              <a:rPr lang="nl-BE" sz="2800" dirty="0"/>
              <a:t>Variables start with a letter</a:t>
            </a:r>
          </a:p>
          <a:p>
            <a:pPr lvl="1"/>
            <a:r>
              <a:rPr lang="nl-BE" sz="2800" dirty="0"/>
              <a:t>Variables consist only of lower case letters, numbers and </a:t>
            </a:r>
            <a:r>
              <a:rPr lang="nl-BE" sz="2800" dirty="0" err="1"/>
              <a:t>underscores</a:t>
            </a:r>
            <a:r>
              <a:rPr lang="nl-BE" sz="2800" dirty="0"/>
              <a:t> (_)</a:t>
            </a:r>
          </a:p>
          <a:p>
            <a:pPr lvl="1"/>
            <a:r>
              <a:rPr lang="nl-BE" sz="2800" dirty="0"/>
              <a:t>No abbreviations are used</a:t>
            </a:r>
          </a:p>
          <a:p>
            <a:pPr lvl="1"/>
            <a:r>
              <a:rPr lang="nl-BE" sz="2800" dirty="0"/>
              <a:t>Underscores are used to separate words</a:t>
            </a:r>
          </a:p>
          <a:p>
            <a:pPr lvl="1"/>
            <a:r>
              <a:rPr lang="nl-BE" sz="2800" dirty="0" err="1"/>
              <a:t>Use</a:t>
            </a:r>
            <a:r>
              <a:rPr lang="nl-BE" sz="2800" dirty="0"/>
              <a:t> (long) meaningful names</a:t>
            </a:r>
          </a:p>
          <a:p>
            <a:pPr lvl="1"/>
            <a:endParaRPr lang="nl-BE" dirty="0"/>
          </a:p>
          <a:p>
            <a:pPr marL="0" indent="0">
              <a:buNone/>
            </a:pPr>
            <a:endParaRPr lang="nl-BE" dirty="0"/>
          </a:p>
        </p:txBody>
      </p:sp>
      <p:sp>
        <p:nvSpPr>
          <p:cNvPr id="4" name="Tijdelijke aanduiding voor dianummer 3">
            <a:extLst>
              <a:ext uri="{FF2B5EF4-FFF2-40B4-BE49-F238E27FC236}">
                <a16:creationId xmlns:a16="http://schemas.microsoft.com/office/drawing/2014/main" id="{6E3BADD8-776B-4F9A-9317-5059629E6901}"/>
              </a:ext>
            </a:extLst>
          </p:cNvPr>
          <p:cNvSpPr>
            <a:spLocks noGrp="1"/>
          </p:cNvSpPr>
          <p:nvPr>
            <p:ph type="sldNum" sz="quarter" idx="12"/>
          </p:nvPr>
        </p:nvSpPr>
        <p:spPr/>
        <p:txBody>
          <a:bodyPr/>
          <a:lstStyle/>
          <a:p>
            <a:fld id="{FE1B3154-47D9-4402-8EDB-E791933DC0B9}" type="slidenum">
              <a:rPr lang="nl-BE" smtClean="0"/>
              <a:pPr/>
              <a:t>25</a:t>
            </a:fld>
            <a:endParaRPr lang="nl-BE" dirty="0"/>
          </a:p>
        </p:txBody>
      </p:sp>
      <p:grpSp>
        <p:nvGrpSpPr>
          <p:cNvPr id="5" name="Groep 4">
            <a:extLst>
              <a:ext uri="{FF2B5EF4-FFF2-40B4-BE49-F238E27FC236}">
                <a16:creationId xmlns:a16="http://schemas.microsoft.com/office/drawing/2014/main" id="{F838CCB1-649A-4868-BF0D-C526A737929B}"/>
              </a:ext>
            </a:extLst>
          </p:cNvPr>
          <p:cNvGrpSpPr/>
          <p:nvPr/>
        </p:nvGrpSpPr>
        <p:grpSpPr>
          <a:xfrm>
            <a:off x="4629268" y="5085852"/>
            <a:ext cx="5543876" cy="960848"/>
            <a:chOff x="-1300676" y="3766502"/>
            <a:chExt cx="4767570" cy="960848"/>
          </a:xfrm>
        </p:grpSpPr>
        <p:sp>
          <p:nvSpPr>
            <p:cNvPr id="6" name="Rechthoek: afgeronde hoeken 5">
              <a:extLst>
                <a:ext uri="{FF2B5EF4-FFF2-40B4-BE49-F238E27FC236}">
                  <a16:creationId xmlns:a16="http://schemas.microsoft.com/office/drawing/2014/main" id="{16ED0076-A9BB-4411-AD55-999BE753B232}"/>
                </a:ext>
              </a:extLst>
            </p:cNvPr>
            <p:cNvSpPr/>
            <p:nvPr/>
          </p:nvSpPr>
          <p:spPr>
            <a:xfrm>
              <a:off x="-1300676" y="3766502"/>
              <a:ext cx="4767570" cy="960848"/>
            </a:xfrm>
            <a:prstGeom prst="roundRect">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dirty="0" err="1">
                  <a:solidFill>
                    <a:srgbClr val="4584B6"/>
                  </a:solidFill>
                </a:rPr>
                <a:t>length_in_km</a:t>
              </a:r>
              <a:endParaRPr lang="nl-BE" sz="2400" dirty="0">
                <a:solidFill>
                  <a:srgbClr val="4584B6"/>
                </a:solidFill>
              </a:endParaRPr>
            </a:p>
            <a:p>
              <a:r>
                <a:rPr lang="nl-BE" sz="2400" dirty="0" err="1">
                  <a:solidFill>
                    <a:srgbClr val="4584B6"/>
                  </a:solidFill>
                </a:rPr>
                <a:t>time_in_hours </a:t>
              </a:r>
            </a:p>
            <a:p>
              <a:r>
                <a:rPr lang="nl-BE" sz="2400" dirty="0">
                  <a:solidFill>
                    <a:srgbClr val="4584B6"/>
                  </a:solidFill>
                </a:rPr>
                <a:t>speed</a:t>
              </a:r>
            </a:p>
          </p:txBody>
        </p:sp>
        <p:sp>
          <p:nvSpPr>
            <p:cNvPr id="7" name="Rechteraccolade 2">
              <a:extLst>
                <a:ext uri="{FF2B5EF4-FFF2-40B4-BE49-F238E27FC236}">
                  <a16:creationId xmlns:a16="http://schemas.microsoft.com/office/drawing/2014/main" id="{5D553F54-9906-45A0-AB0C-768807390DA7}"/>
                </a:ext>
              </a:extLst>
            </p:cNvPr>
            <p:cNvSpPr/>
            <p:nvPr/>
          </p:nvSpPr>
          <p:spPr>
            <a:xfrm>
              <a:off x="983151" y="3868167"/>
              <a:ext cx="554182" cy="714141"/>
            </a:xfrm>
            <a:prstGeom prst="rightBrace">
              <a:avLst>
                <a:gd name="adj1" fmla="val 8333"/>
                <a:gd name="adj2" fmla="val 46103"/>
              </a:avLst>
            </a:prstGeom>
            <a:ln w="38100">
              <a:solidFill>
                <a:srgbClr val="FFDE57"/>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l-BE"/>
            </a:p>
          </p:txBody>
        </p:sp>
        <p:sp>
          <p:nvSpPr>
            <p:cNvPr id="8" name="Tekstvak 3">
              <a:extLst>
                <a:ext uri="{FF2B5EF4-FFF2-40B4-BE49-F238E27FC236}">
                  <a16:creationId xmlns:a16="http://schemas.microsoft.com/office/drawing/2014/main" id="{6A9E48C2-35E4-440D-ACBC-25D560A5EA4B}"/>
                </a:ext>
              </a:extLst>
            </p:cNvPr>
            <p:cNvSpPr txBox="1"/>
            <p:nvPr/>
          </p:nvSpPr>
          <p:spPr>
            <a:xfrm>
              <a:off x="1715464" y="4006184"/>
              <a:ext cx="1494640" cy="461665"/>
            </a:xfrm>
            <a:prstGeom prst="rect">
              <a:avLst/>
            </a:prstGeom>
            <a:noFill/>
          </p:spPr>
          <p:txBody>
            <a:bodyPr wrap="none" rtlCol="0">
              <a:spAutoFit/>
            </a:bodyPr>
            <a:lstStyle/>
            <a:p>
              <a:r>
                <a:rPr lang="nl-BE" sz="2400" dirty="0">
                  <a:solidFill>
                    <a:srgbClr val="446785"/>
                  </a:solidFill>
                </a:rPr>
                <a:t>variables</a:t>
              </a:r>
            </a:p>
          </p:txBody>
        </p:sp>
      </p:grpSp>
      <p:pic>
        <p:nvPicPr>
          <p:cNvPr id="10" name="Audio 9">
            <a:hlinkClick r:id="" action="ppaction://media"/>
            <a:extLst>
              <a:ext uri="{FF2B5EF4-FFF2-40B4-BE49-F238E27FC236}">
                <a16:creationId xmlns:a16="http://schemas.microsoft.com/office/drawing/2014/main" id="{F2AB005A-1FCF-4DF7-8592-02903013324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048209516"/>
      </p:ext>
    </p:extLst>
  </p:cSld>
  <p:clrMapOvr>
    <a:masterClrMapping/>
  </p:clrMapOvr>
  <mc:AlternateContent xmlns:mc="http://schemas.openxmlformats.org/markup-compatibility/2006" xmlns:p14="http://schemas.microsoft.com/office/powerpoint/2010/main">
    <mc:Choice Requires="p14">
      <p:transition spd="slow" p14:dur="2000" advTm="47924"/>
    </mc:Choice>
    <mc:Fallback xmlns="">
      <p:transition spd="slow" advTm="479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Schematic</a:t>
            </a:r>
            <a:endParaRPr lang="en-US" dirty="0"/>
          </a:p>
        </p:txBody>
      </p:sp>
      <p:grpSp>
        <p:nvGrpSpPr>
          <p:cNvPr id="21" name="Groep 20"/>
          <p:cNvGrpSpPr/>
          <p:nvPr/>
        </p:nvGrpSpPr>
        <p:grpSpPr>
          <a:xfrm>
            <a:off x="2456420" y="1487055"/>
            <a:ext cx="2978637" cy="3491062"/>
            <a:chOff x="1338821" y="1196753"/>
            <a:chExt cx="2978636" cy="3744417"/>
          </a:xfrm>
        </p:grpSpPr>
        <p:sp>
          <p:nvSpPr>
            <p:cNvPr id="4" name="AutoShape 10"/>
            <p:cNvSpPr>
              <a:spLocks noChangeArrowheads="1"/>
            </p:cNvSpPr>
            <p:nvPr/>
          </p:nvSpPr>
          <p:spPr bwMode="auto">
            <a:xfrm>
              <a:off x="1403350" y="1587874"/>
              <a:ext cx="2849562" cy="3353296"/>
            </a:xfrm>
            <a:prstGeom prst="roundRect">
              <a:avLst>
                <a:gd name="adj" fmla="val 3074"/>
              </a:avLst>
            </a:prstGeom>
            <a:solidFill>
              <a:srgbClr val="EAEAEA"/>
            </a:solidFill>
            <a:ln w="9525" algn="ctr">
              <a:solidFill>
                <a:schemeClr val="tx1"/>
              </a:solidFill>
              <a:round/>
              <a:headEnd/>
              <a:tailEnd/>
            </a:ln>
            <a:effectLst/>
          </p:spPr>
          <p:txBody>
            <a:bodyPr wrap="none" anchor="ctr"/>
            <a:lstStyle/>
            <a:p>
              <a:endParaRPr lang="nl-NL"/>
            </a:p>
          </p:txBody>
        </p:sp>
        <p:sp>
          <p:nvSpPr>
            <p:cNvPr id="5" name="Text Box 11"/>
            <p:cNvSpPr txBox="1">
              <a:spLocks noChangeArrowheads="1"/>
            </p:cNvSpPr>
            <p:nvPr/>
          </p:nvSpPr>
          <p:spPr bwMode="auto">
            <a:xfrm>
              <a:off x="1338821" y="1196753"/>
              <a:ext cx="2978636" cy="396135"/>
            </a:xfrm>
            <a:prstGeom prst="rect">
              <a:avLst/>
            </a:prstGeom>
            <a:noFill/>
            <a:ln w="9525" algn="ctr">
              <a:noFill/>
              <a:miter lim="800000"/>
              <a:headEnd/>
              <a:tailEnd/>
            </a:ln>
            <a:effectLst/>
          </p:spPr>
          <p:txBody>
            <a:bodyPr wrap="none">
              <a:spAutoFit/>
            </a:bodyPr>
            <a:lstStyle/>
            <a:p>
              <a:pPr algn="ctr">
                <a:buFontTx/>
                <a:buNone/>
              </a:pPr>
              <a:r>
                <a:rPr lang="fr-BE" b="1" dirty="0" err="1">
                  <a:solidFill>
                    <a:srgbClr val="446785"/>
                  </a:solidFill>
                  <a:latin typeface="Calibri" pitchFamily="34" charset="0"/>
                </a:rPr>
                <a:t>Variables</a:t>
              </a:r>
              <a:r>
                <a:rPr lang="fr-BE" b="1" dirty="0">
                  <a:solidFill>
                    <a:srgbClr val="446785"/>
                  </a:solidFill>
                  <a:latin typeface="Calibri" pitchFamily="34" charset="0"/>
                </a:rPr>
                <a:t> in the program</a:t>
              </a:r>
              <a:endParaRPr lang="nl-NL" b="1" dirty="0">
                <a:solidFill>
                  <a:srgbClr val="446785"/>
                </a:solidFill>
                <a:latin typeface="Calibri" pitchFamily="34" charset="0"/>
              </a:endParaRPr>
            </a:p>
          </p:txBody>
        </p:sp>
      </p:grpSp>
      <p:grpSp>
        <p:nvGrpSpPr>
          <p:cNvPr id="19" name="Groep 18"/>
          <p:cNvGrpSpPr/>
          <p:nvPr/>
        </p:nvGrpSpPr>
        <p:grpSpPr>
          <a:xfrm>
            <a:off x="6751133" y="1482969"/>
            <a:ext cx="3234748" cy="3495147"/>
            <a:chOff x="5633533" y="1446022"/>
            <a:chExt cx="3234748" cy="3495147"/>
          </a:xfrm>
        </p:grpSpPr>
        <p:sp>
          <p:nvSpPr>
            <p:cNvPr id="7" name="AutoShape 10"/>
            <p:cNvSpPr>
              <a:spLocks noChangeArrowheads="1"/>
            </p:cNvSpPr>
            <p:nvPr/>
          </p:nvSpPr>
          <p:spPr bwMode="auto">
            <a:xfrm>
              <a:off x="5826126" y="1814765"/>
              <a:ext cx="2849562" cy="3126404"/>
            </a:xfrm>
            <a:prstGeom prst="roundRect">
              <a:avLst>
                <a:gd name="adj" fmla="val 3074"/>
              </a:avLst>
            </a:prstGeom>
            <a:solidFill>
              <a:srgbClr val="EAEAEA"/>
            </a:solidFill>
            <a:ln w="9525" algn="ctr">
              <a:solidFill>
                <a:schemeClr val="tx1"/>
              </a:solidFill>
              <a:round/>
              <a:headEnd/>
              <a:tailEnd/>
            </a:ln>
            <a:effectLst/>
          </p:spPr>
          <p:txBody>
            <a:bodyPr wrap="none" anchor="ctr"/>
            <a:lstStyle/>
            <a:p>
              <a:endParaRPr lang="nl-NL"/>
            </a:p>
          </p:txBody>
        </p:sp>
        <p:sp>
          <p:nvSpPr>
            <p:cNvPr id="8" name="Text Box 11"/>
            <p:cNvSpPr txBox="1">
              <a:spLocks noChangeArrowheads="1"/>
            </p:cNvSpPr>
            <p:nvPr/>
          </p:nvSpPr>
          <p:spPr bwMode="auto">
            <a:xfrm>
              <a:off x="5633533" y="1446022"/>
              <a:ext cx="3234748" cy="369332"/>
            </a:xfrm>
            <a:prstGeom prst="rect">
              <a:avLst/>
            </a:prstGeom>
            <a:noFill/>
            <a:ln w="9525" algn="ctr">
              <a:noFill/>
              <a:miter lim="800000"/>
              <a:headEnd/>
              <a:tailEnd/>
            </a:ln>
            <a:effectLst/>
          </p:spPr>
          <p:txBody>
            <a:bodyPr wrap="square">
              <a:spAutoFit/>
            </a:bodyPr>
            <a:lstStyle/>
            <a:p>
              <a:pPr algn="ctr">
                <a:buFontTx/>
                <a:buNone/>
              </a:pPr>
              <a:r>
                <a:rPr lang="fr-BE" b="1" dirty="0" err="1">
                  <a:solidFill>
                    <a:srgbClr val="446785"/>
                  </a:solidFill>
                  <a:latin typeface="Calibri" pitchFamily="34" charset="0"/>
                </a:rPr>
                <a:t>Locations</a:t>
              </a:r>
              <a:r>
                <a:rPr lang="fr-BE" b="1" dirty="0">
                  <a:solidFill>
                    <a:srgbClr val="446785"/>
                  </a:solidFill>
                  <a:latin typeface="Calibri" pitchFamily="34" charset="0"/>
                </a:rPr>
                <a:t> in </a:t>
              </a:r>
              <a:r>
                <a:rPr lang="fr-BE" b="1" dirty="0" err="1">
                  <a:solidFill>
                    <a:srgbClr val="446785"/>
                  </a:solidFill>
                  <a:latin typeface="Calibri" pitchFamily="34" charset="0"/>
                </a:rPr>
                <a:t>working memory</a:t>
              </a:r>
              <a:endParaRPr lang="nl-NL" b="1" dirty="0">
                <a:solidFill>
                  <a:srgbClr val="446785"/>
                </a:solidFill>
                <a:latin typeface="Calibri" pitchFamily="34" charset="0"/>
              </a:endParaRPr>
            </a:p>
          </p:txBody>
        </p:sp>
      </p:grpSp>
      <p:sp>
        <p:nvSpPr>
          <p:cNvPr id="9" name="AutoShape 3"/>
          <p:cNvSpPr>
            <a:spLocks noChangeArrowheads="1"/>
          </p:cNvSpPr>
          <p:nvPr/>
        </p:nvSpPr>
        <p:spPr bwMode="auto">
          <a:xfrm>
            <a:off x="2520950" y="5338154"/>
            <a:ext cx="7272338" cy="1296442"/>
          </a:xfrm>
          <a:prstGeom prst="foldedCorner">
            <a:avLst>
              <a:gd name="adj" fmla="val 0"/>
            </a:avLst>
          </a:prstGeom>
          <a:solidFill>
            <a:schemeClr val="bg1">
              <a:alpha val="70000"/>
            </a:schemeClr>
          </a:solidFill>
          <a:ln w="9525">
            <a:solidFill>
              <a:schemeClr val="tx1"/>
            </a:solidFill>
            <a:round/>
            <a:headEnd/>
            <a:tailEnd/>
          </a:ln>
        </p:spPr>
        <p:txBody>
          <a:bodyPr wrap="none" lIns="180000" tIns="180000" rIns="180000" bIns="180000"/>
          <a:lstStyle/>
          <a:p>
            <a:pPr>
              <a:buFontTx/>
              <a:buNone/>
            </a:pPr>
            <a:r>
              <a:rPr lang="nl-BE" altLang="nl-BE" b="1" dirty="0" err="1">
                <a:solidFill>
                  <a:srgbClr val="000000"/>
                </a:solidFill>
                <a:latin typeface="Courier New" panose="02070309020205020404" pitchFamily="49" charset="0"/>
                <a:cs typeface="Courier New" panose="02070309020205020404" pitchFamily="49" charset="0"/>
              </a:rPr>
              <a:t>length_in_km</a:t>
            </a:r>
            <a:r>
              <a:rPr lang="nl-BE" altLang="nl-BE" b="1" dirty="0">
                <a:solidFill>
                  <a:srgbClr val="000000"/>
                </a:solidFill>
                <a:latin typeface="Courier New" panose="02070309020205020404" pitchFamily="49" charset="0"/>
                <a:cs typeface="Courier New" panose="02070309020205020404" pitchFamily="49" charset="0"/>
              </a:rPr>
              <a:t> = </a:t>
            </a:r>
            <a:r>
              <a:rPr lang="nl-BE" altLang="nl-BE" b="1" dirty="0">
                <a:solidFill>
                  <a:srgbClr val="0000FF"/>
                </a:solidFill>
                <a:latin typeface="Courier New" panose="02070309020205020404" pitchFamily="49" charset="0"/>
                <a:cs typeface="Courier New" panose="02070309020205020404" pitchFamily="49" charset="0"/>
              </a:rPr>
              <a:t>0.750</a:t>
            </a:r>
            <a:br>
              <a:rPr lang="nl-BE" altLang="nl-BE" b="1" dirty="0">
                <a:solidFill>
                  <a:srgbClr val="0000FF"/>
                </a:solidFill>
                <a:latin typeface="Courier New" panose="02070309020205020404" pitchFamily="49" charset="0"/>
                <a:cs typeface="Courier New" panose="02070309020205020404" pitchFamily="49" charset="0"/>
              </a:rPr>
            </a:br>
            <a:r>
              <a:rPr lang="nl-BE" altLang="nl-BE" b="1" dirty="0" err="1">
                <a:solidFill>
                  <a:srgbClr val="000000"/>
                </a:solidFill>
                <a:latin typeface="Courier New" panose="02070309020205020404" pitchFamily="49" charset="0"/>
                <a:cs typeface="Courier New" panose="02070309020205020404" pitchFamily="49" charset="0"/>
              </a:rPr>
              <a:t>time_in_hours</a:t>
            </a:r>
            <a:r>
              <a:rPr lang="nl-BE" altLang="nl-BE" b="1" dirty="0">
                <a:solidFill>
                  <a:srgbClr val="000000"/>
                </a:solidFill>
                <a:latin typeface="Courier New" panose="02070309020205020404" pitchFamily="49" charset="0"/>
                <a:cs typeface="Courier New" panose="02070309020205020404" pitchFamily="49" charset="0"/>
              </a:rPr>
              <a:t> = </a:t>
            </a:r>
            <a:r>
              <a:rPr lang="nl-BE" altLang="nl-BE" b="1" dirty="0">
                <a:solidFill>
                  <a:srgbClr val="0000FF"/>
                </a:solidFill>
                <a:latin typeface="Courier New" panose="02070309020205020404" pitchFamily="49" charset="0"/>
                <a:cs typeface="Courier New" panose="02070309020205020404" pitchFamily="49" charset="0"/>
              </a:rPr>
              <a:t>2/60</a:t>
            </a:r>
            <a:br>
              <a:rPr lang="nl-BE" altLang="nl-BE" b="1" dirty="0">
                <a:solidFill>
                  <a:srgbClr val="0000FF"/>
                </a:solidFill>
                <a:latin typeface="Courier New" panose="02070309020205020404" pitchFamily="49" charset="0"/>
                <a:cs typeface="Courier New" panose="02070309020205020404" pitchFamily="49" charset="0"/>
              </a:rPr>
            </a:br>
            <a:r>
              <a:rPr lang="nl-BE" altLang="nl-BE" b="1" dirty="0" err="1">
                <a:solidFill>
                  <a:srgbClr val="000000"/>
                </a:solidFill>
                <a:latin typeface="Courier New" panose="02070309020205020404" pitchFamily="49" charset="0"/>
                <a:cs typeface="Courier New" panose="02070309020205020404" pitchFamily="49" charset="0"/>
              </a:rPr>
              <a:t>roller_coaster</a:t>
            </a:r>
            <a:r>
              <a:rPr lang="nl-BE" altLang="nl-BE" b="1" dirty="0">
                <a:solidFill>
                  <a:srgbClr val="000000"/>
                </a:solidFill>
                <a:latin typeface="Courier New" panose="02070309020205020404" pitchFamily="49" charset="0"/>
                <a:cs typeface="Courier New" panose="02070309020205020404" pitchFamily="49" charset="0"/>
              </a:rPr>
              <a:t> = </a:t>
            </a:r>
            <a:r>
              <a:rPr lang="en-US" b="1" dirty="0">
                <a:solidFill>
                  <a:srgbClr val="008080"/>
                </a:solidFill>
                <a:latin typeface="Courier New" panose="02070309020205020404" pitchFamily="49" charset="0"/>
                <a:cs typeface="Courier New" panose="02070309020205020404" pitchFamily="49" charset="0"/>
                <a:sym typeface="Courier New"/>
              </a:rPr>
              <a:t>"python"</a:t>
            </a:r>
          </a:p>
        </p:txBody>
      </p:sp>
      <p:sp>
        <p:nvSpPr>
          <p:cNvPr id="10" name="AutoShape 8"/>
          <p:cNvSpPr>
            <a:spLocks noChangeArrowheads="1"/>
          </p:cNvSpPr>
          <p:nvPr/>
        </p:nvSpPr>
        <p:spPr bwMode="auto">
          <a:xfrm>
            <a:off x="2689890" y="2177988"/>
            <a:ext cx="2511685" cy="423862"/>
          </a:xfrm>
          <a:prstGeom prst="roundRect">
            <a:avLst>
              <a:gd name="adj" fmla="val 5773"/>
            </a:avLst>
          </a:prstGeom>
          <a:solidFill>
            <a:schemeClr val="bg1"/>
          </a:solidFill>
          <a:ln w="9525" algn="ctr">
            <a:solidFill>
              <a:schemeClr val="tx1"/>
            </a:solidFill>
            <a:round/>
            <a:headEnd/>
            <a:tailEnd/>
          </a:ln>
          <a:effectLst>
            <a:outerShdw blurRad="50800" dist="38100" dir="2700000" algn="tl" rotWithShape="0">
              <a:prstClr val="black">
                <a:alpha val="40000"/>
              </a:prstClr>
            </a:outerShdw>
          </a:effectLst>
        </p:spPr>
        <p:txBody>
          <a:bodyPr wrap="none" anchor="ctr"/>
          <a:lstStyle/>
          <a:p>
            <a:r>
              <a:rPr lang="nl-NL" b="1" dirty="0" err="1">
                <a:latin typeface="Courier New" pitchFamily="49" charset="0"/>
                <a:cs typeface="Courier New" pitchFamily="49" charset="0"/>
              </a:rPr>
              <a:t>length_in_km</a:t>
            </a:r>
            <a:endParaRPr lang="nl-NL" b="1" dirty="0">
              <a:latin typeface="Courier New" pitchFamily="49" charset="0"/>
              <a:cs typeface="Courier New" pitchFamily="49" charset="0"/>
            </a:endParaRPr>
          </a:p>
        </p:txBody>
      </p:sp>
      <p:cxnSp>
        <p:nvCxnSpPr>
          <p:cNvPr id="13" name="Rechte verbindingslijn met pijl 12"/>
          <p:cNvCxnSpPr>
            <a:stCxn id="10" idx="3"/>
            <a:endCxn id="11" idx="1"/>
          </p:cNvCxnSpPr>
          <p:nvPr/>
        </p:nvCxnSpPr>
        <p:spPr bwMode="auto">
          <a:xfrm>
            <a:off x="5201575" y="2389919"/>
            <a:ext cx="1911091" cy="0"/>
          </a:xfrm>
          <a:prstGeom prst="straightConnector1">
            <a:avLst/>
          </a:prstGeom>
          <a:noFill/>
          <a:ln w="15875" cap="flat" cmpd="sng" algn="ctr">
            <a:solidFill>
              <a:srgbClr val="3333CC"/>
            </a:solidFill>
            <a:prstDash val="solid"/>
            <a:round/>
            <a:headEnd type="none" w="med" len="med"/>
            <a:tailEnd type="triangle"/>
          </a:ln>
          <a:effectLst/>
        </p:spPr>
      </p:cxnSp>
      <p:grpSp>
        <p:nvGrpSpPr>
          <p:cNvPr id="22" name="Groep 21"/>
          <p:cNvGrpSpPr/>
          <p:nvPr/>
        </p:nvGrpSpPr>
        <p:grpSpPr>
          <a:xfrm>
            <a:off x="7015022" y="1939174"/>
            <a:ext cx="2609328" cy="662677"/>
            <a:chOff x="5897422" y="1686203"/>
            <a:chExt cx="2609328" cy="662677"/>
          </a:xfrm>
        </p:grpSpPr>
        <p:sp>
          <p:nvSpPr>
            <p:cNvPr id="11" name="AutoShape 8"/>
            <p:cNvSpPr>
              <a:spLocks noChangeArrowheads="1"/>
            </p:cNvSpPr>
            <p:nvPr/>
          </p:nvSpPr>
          <p:spPr bwMode="auto">
            <a:xfrm>
              <a:off x="5995065" y="1925018"/>
              <a:ext cx="2511685" cy="423862"/>
            </a:xfrm>
            <a:prstGeom prst="roundRect">
              <a:avLst>
                <a:gd name="adj" fmla="val 5773"/>
              </a:avLst>
            </a:prstGeom>
            <a:solidFill>
              <a:schemeClr val="bg1"/>
            </a:solidFill>
            <a:ln w="9525" algn="ctr">
              <a:solidFill>
                <a:schemeClr val="tx1"/>
              </a:solidFill>
              <a:round/>
              <a:headEnd/>
              <a:tailEnd/>
            </a:ln>
            <a:effectLst>
              <a:outerShdw blurRad="50800" dist="38100" dir="2700000" algn="tl" rotWithShape="0">
                <a:prstClr val="black">
                  <a:alpha val="40000"/>
                </a:prstClr>
              </a:outerShdw>
            </a:effectLst>
          </p:spPr>
          <p:txBody>
            <a:bodyPr wrap="none" anchor="ctr"/>
            <a:lstStyle/>
            <a:p>
              <a:pPr>
                <a:buFontTx/>
                <a:buNone/>
              </a:pPr>
              <a:r>
                <a:rPr lang="nl-NL" dirty="0">
                  <a:solidFill>
                    <a:srgbClr val="0000FF"/>
                  </a:solidFill>
                  <a:latin typeface="Consolas" panose="020B0609020204030204" pitchFamily="49" charset="0"/>
                </a:rPr>
                <a:t>0.750</a:t>
              </a:r>
            </a:p>
          </p:txBody>
        </p:sp>
        <p:sp>
          <p:nvSpPr>
            <p:cNvPr id="18" name="Text Box 12"/>
            <p:cNvSpPr txBox="1">
              <a:spLocks noChangeArrowheads="1"/>
            </p:cNvSpPr>
            <p:nvPr/>
          </p:nvSpPr>
          <p:spPr bwMode="auto">
            <a:xfrm>
              <a:off x="5897422" y="1686203"/>
              <a:ext cx="649537" cy="276999"/>
            </a:xfrm>
            <a:prstGeom prst="rect">
              <a:avLst/>
            </a:prstGeom>
            <a:noFill/>
            <a:ln w="9525" algn="ctr">
              <a:noFill/>
              <a:miter lim="800000"/>
              <a:headEnd/>
              <a:tailEnd/>
            </a:ln>
            <a:effectLst/>
          </p:spPr>
          <p:txBody>
            <a:bodyPr wrap="none">
              <a:spAutoFit/>
            </a:bodyPr>
            <a:lstStyle/>
            <a:p>
              <a:pPr>
                <a:buFontTx/>
                <a:buNone/>
              </a:pPr>
              <a:r>
                <a:rPr lang="fr-BE" sz="1200" b="1" dirty="0" err="1">
                  <a:latin typeface="Courier New" pitchFamily="49" charset="0"/>
                </a:rPr>
                <a:t>float</a:t>
              </a:r>
              <a:endParaRPr lang="nl-NL" sz="1200" b="1" dirty="0">
                <a:latin typeface="Courier New" pitchFamily="49" charset="0"/>
              </a:endParaRPr>
            </a:p>
          </p:txBody>
        </p:sp>
      </p:grpSp>
      <p:sp>
        <p:nvSpPr>
          <p:cNvPr id="23" name="AutoShape 8"/>
          <p:cNvSpPr>
            <a:spLocks noChangeArrowheads="1"/>
          </p:cNvSpPr>
          <p:nvPr/>
        </p:nvSpPr>
        <p:spPr bwMode="auto">
          <a:xfrm>
            <a:off x="2690903" y="3222104"/>
            <a:ext cx="2511685" cy="423862"/>
          </a:xfrm>
          <a:prstGeom prst="roundRect">
            <a:avLst>
              <a:gd name="adj" fmla="val 5773"/>
            </a:avLst>
          </a:prstGeom>
          <a:solidFill>
            <a:schemeClr val="bg1"/>
          </a:solidFill>
          <a:ln w="9525" algn="ctr">
            <a:solidFill>
              <a:schemeClr val="tx1"/>
            </a:solidFill>
            <a:round/>
            <a:headEnd/>
            <a:tailEnd/>
          </a:ln>
          <a:effectLst>
            <a:outerShdw blurRad="50800" dist="38100" dir="2700000" algn="tl" rotWithShape="0">
              <a:prstClr val="black">
                <a:alpha val="40000"/>
              </a:prstClr>
            </a:outerShdw>
          </a:effectLst>
        </p:spPr>
        <p:txBody>
          <a:bodyPr wrap="none" anchor="ctr"/>
          <a:lstStyle/>
          <a:p>
            <a:pPr>
              <a:buFontTx/>
              <a:buNone/>
            </a:pPr>
            <a:r>
              <a:rPr lang="nl-NL" b="1" dirty="0" err="1">
                <a:latin typeface="Courier New" pitchFamily="49" charset="0"/>
                <a:cs typeface="Courier New" pitchFamily="49" charset="0"/>
              </a:rPr>
              <a:t>time_in_hours</a:t>
            </a:r>
            <a:endParaRPr lang="nl-NL" b="1" dirty="0">
              <a:latin typeface="Courier New" pitchFamily="49" charset="0"/>
              <a:cs typeface="Courier New" pitchFamily="49" charset="0"/>
            </a:endParaRPr>
          </a:p>
        </p:txBody>
      </p:sp>
      <p:cxnSp>
        <p:nvCxnSpPr>
          <p:cNvPr id="24" name="Rechte verbindingslijn met pijl 23"/>
          <p:cNvCxnSpPr>
            <a:stCxn id="23" idx="3"/>
            <a:endCxn id="26" idx="1"/>
          </p:cNvCxnSpPr>
          <p:nvPr/>
        </p:nvCxnSpPr>
        <p:spPr bwMode="auto">
          <a:xfrm>
            <a:off x="5202588" y="3434035"/>
            <a:ext cx="1911091" cy="0"/>
          </a:xfrm>
          <a:prstGeom prst="straightConnector1">
            <a:avLst/>
          </a:prstGeom>
          <a:noFill/>
          <a:ln w="15875" cap="flat" cmpd="sng" algn="ctr">
            <a:solidFill>
              <a:srgbClr val="3333CC"/>
            </a:solidFill>
            <a:prstDash val="solid"/>
            <a:round/>
            <a:headEnd type="none" w="med" len="med"/>
            <a:tailEnd type="triangle"/>
          </a:ln>
          <a:effectLst/>
        </p:spPr>
      </p:cxnSp>
      <p:grpSp>
        <p:nvGrpSpPr>
          <p:cNvPr id="25" name="Groep 24"/>
          <p:cNvGrpSpPr/>
          <p:nvPr/>
        </p:nvGrpSpPr>
        <p:grpSpPr>
          <a:xfrm>
            <a:off x="7016035" y="2983290"/>
            <a:ext cx="2609328" cy="662677"/>
            <a:chOff x="5897422" y="1686203"/>
            <a:chExt cx="2609328" cy="662677"/>
          </a:xfrm>
        </p:grpSpPr>
        <p:sp>
          <p:nvSpPr>
            <p:cNvPr id="26" name="AutoShape 8"/>
            <p:cNvSpPr>
              <a:spLocks noChangeArrowheads="1"/>
            </p:cNvSpPr>
            <p:nvPr/>
          </p:nvSpPr>
          <p:spPr bwMode="auto">
            <a:xfrm>
              <a:off x="5995065" y="1925018"/>
              <a:ext cx="2511685" cy="423862"/>
            </a:xfrm>
            <a:prstGeom prst="roundRect">
              <a:avLst>
                <a:gd name="adj" fmla="val 5773"/>
              </a:avLst>
            </a:prstGeom>
            <a:solidFill>
              <a:schemeClr val="bg1"/>
            </a:solidFill>
            <a:ln w="9525" algn="ctr">
              <a:solidFill>
                <a:schemeClr val="tx1"/>
              </a:solidFill>
              <a:round/>
              <a:headEnd/>
              <a:tailEnd/>
            </a:ln>
            <a:effectLst>
              <a:outerShdw blurRad="50800" dist="38100" dir="2700000" algn="tl" rotWithShape="0">
                <a:prstClr val="black">
                  <a:alpha val="40000"/>
                </a:prstClr>
              </a:outerShdw>
            </a:effectLst>
          </p:spPr>
          <p:txBody>
            <a:bodyPr wrap="none" anchor="ctr"/>
            <a:lstStyle/>
            <a:p>
              <a:r>
                <a:rPr lang="en-US" dirty="0">
                  <a:solidFill>
                    <a:srgbClr val="0000FF"/>
                  </a:solidFill>
                  <a:latin typeface="Consolas" panose="020B0609020204030204" pitchFamily="49" charset="0"/>
                  <a:sym typeface="Courier New"/>
                </a:rPr>
                <a:t>2/60</a:t>
              </a:r>
              <a:endParaRPr lang="nl-NL" dirty="0">
                <a:solidFill>
                  <a:srgbClr val="0000FF"/>
                </a:solidFill>
                <a:latin typeface="Consolas" panose="020B0609020204030204" pitchFamily="49" charset="0"/>
              </a:endParaRPr>
            </a:p>
          </p:txBody>
        </p:sp>
        <p:sp>
          <p:nvSpPr>
            <p:cNvPr id="27" name="Text Box 12"/>
            <p:cNvSpPr txBox="1">
              <a:spLocks noChangeArrowheads="1"/>
            </p:cNvSpPr>
            <p:nvPr/>
          </p:nvSpPr>
          <p:spPr bwMode="auto">
            <a:xfrm>
              <a:off x="5897422" y="1686203"/>
              <a:ext cx="649537" cy="276999"/>
            </a:xfrm>
            <a:prstGeom prst="rect">
              <a:avLst/>
            </a:prstGeom>
            <a:noFill/>
            <a:ln w="9525" algn="ctr">
              <a:noFill/>
              <a:miter lim="800000"/>
              <a:headEnd/>
              <a:tailEnd/>
            </a:ln>
            <a:effectLst/>
          </p:spPr>
          <p:txBody>
            <a:bodyPr wrap="none">
              <a:spAutoFit/>
            </a:bodyPr>
            <a:lstStyle/>
            <a:p>
              <a:pPr>
                <a:buFontTx/>
                <a:buNone/>
              </a:pPr>
              <a:r>
                <a:rPr lang="fr-BE" sz="1200" b="1" dirty="0" err="1">
                  <a:latin typeface="Courier New" pitchFamily="49" charset="0"/>
                </a:rPr>
                <a:t>float</a:t>
              </a:r>
              <a:endParaRPr lang="nl-NL" sz="1200" b="1" dirty="0">
                <a:latin typeface="Courier New" pitchFamily="49" charset="0"/>
              </a:endParaRPr>
            </a:p>
          </p:txBody>
        </p:sp>
      </p:grpSp>
      <p:sp>
        <p:nvSpPr>
          <p:cNvPr id="28" name="AutoShape 8"/>
          <p:cNvSpPr>
            <a:spLocks noChangeArrowheads="1"/>
          </p:cNvSpPr>
          <p:nvPr/>
        </p:nvSpPr>
        <p:spPr bwMode="auto">
          <a:xfrm>
            <a:off x="2681396" y="4266220"/>
            <a:ext cx="2511685" cy="423862"/>
          </a:xfrm>
          <a:prstGeom prst="roundRect">
            <a:avLst>
              <a:gd name="adj" fmla="val 5773"/>
            </a:avLst>
          </a:prstGeom>
          <a:solidFill>
            <a:schemeClr val="bg1"/>
          </a:solidFill>
          <a:ln w="9525" algn="ctr">
            <a:solidFill>
              <a:schemeClr val="tx1"/>
            </a:solidFill>
            <a:round/>
            <a:headEnd/>
            <a:tailEnd/>
          </a:ln>
          <a:effectLst>
            <a:outerShdw blurRad="50800" dist="38100" dir="2700000" algn="tl" rotWithShape="0">
              <a:prstClr val="black">
                <a:alpha val="40000"/>
              </a:prstClr>
            </a:outerShdw>
          </a:effectLst>
        </p:spPr>
        <p:txBody>
          <a:bodyPr wrap="none" anchor="ctr"/>
          <a:lstStyle/>
          <a:p>
            <a:pPr>
              <a:buFontTx/>
              <a:buNone/>
            </a:pPr>
            <a:r>
              <a:rPr lang="nl-NL" b="1" dirty="0" err="1">
                <a:latin typeface="Courier New" pitchFamily="49" charset="0"/>
                <a:cs typeface="Courier New" pitchFamily="49" charset="0"/>
              </a:rPr>
              <a:t>roller_coaster</a:t>
            </a:r>
            <a:endParaRPr lang="nl-NL" b="1" dirty="0">
              <a:latin typeface="Courier New" pitchFamily="49" charset="0"/>
              <a:cs typeface="Courier New" pitchFamily="49" charset="0"/>
            </a:endParaRPr>
          </a:p>
        </p:txBody>
      </p:sp>
      <p:cxnSp>
        <p:nvCxnSpPr>
          <p:cNvPr id="29" name="Rechte verbindingslijn met pijl 28"/>
          <p:cNvCxnSpPr>
            <a:stCxn id="28" idx="3"/>
            <a:endCxn id="31" idx="1"/>
          </p:cNvCxnSpPr>
          <p:nvPr/>
        </p:nvCxnSpPr>
        <p:spPr bwMode="auto">
          <a:xfrm>
            <a:off x="5193081" y="4478151"/>
            <a:ext cx="1911091" cy="0"/>
          </a:xfrm>
          <a:prstGeom prst="straightConnector1">
            <a:avLst/>
          </a:prstGeom>
          <a:noFill/>
          <a:ln w="15875" cap="flat" cmpd="sng" algn="ctr">
            <a:solidFill>
              <a:srgbClr val="3333CC"/>
            </a:solidFill>
            <a:prstDash val="solid"/>
            <a:round/>
            <a:headEnd type="none" w="med" len="med"/>
            <a:tailEnd type="triangle"/>
          </a:ln>
          <a:effectLst/>
        </p:spPr>
      </p:cxnSp>
      <p:grpSp>
        <p:nvGrpSpPr>
          <p:cNvPr id="30" name="Groep 29"/>
          <p:cNvGrpSpPr/>
          <p:nvPr/>
        </p:nvGrpSpPr>
        <p:grpSpPr>
          <a:xfrm>
            <a:off x="7006528" y="4027406"/>
            <a:ext cx="2609328" cy="662677"/>
            <a:chOff x="5897422" y="1686203"/>
            <a:chExt cx="2609328" cy="662677"/>
          </a:xfrm>
        </p:grpSpPr>
        <p:sp>
          <p:nvSpPr>
            <p:cNvPr id="31" name="AutoShape 8"/>
            <p:cNvSpPr>
              <a:spLocks noChangeArrowheads="1"/>
            </p:cNvSpPr>
            <p:nvPr/>
          </p:nvSpPr>
          <p:spPr bwMode="auto">
            <a:xfrm>
              <a:off x="5995065" y="1925018"/>
              <a:ext cx="2511685" cy="423862"/>
            </a:xfrm>
            <a:prstGeom prst="roundRect">
              <a:avLst>
                <a:gd name="adj" fmla="val 5773"/>
              </a:avLst>
            </a:prstGeom>
            <a:solidFill>
              <a:schemeClr val="bg1"/>
            </a:solidFill>
            <a:ln w="9525" algn="ctr">
              <a:solidFill>
                <a:schemeClr val="tx1"/>
              </a:solidFill>
              <a:round/>
              <a:headEnd/>
              <a:tailEnd/>
            </a:ln>
            <a:effectLst>
              <a:outerShdw blurRad="50800" dist="38100" dir="2700000" algn="tl" rotWithShape="0">
                <a:prstClr val="black">
                  <a:alpha val="40000"/>
                </a:prstClr>
              </a:outerShdw>
            </a:effectLst>
          </p:spPr>
          <p:txBody>
            <a:bodyPr wrap="none" anchor="ctr"/>
            <a:lstStyle/>
            <a:p>
              <a:pPr>
                <a:buFontTx/>
                <a:buNone/>
              </a:pPr>
              <a:r>
                <a:rPr lang="en-US" b="1" dirty="0">
                  <a:solidFill>
                    <a:srgbClr val="008080"/>
                  </a:solidFill>
                  <a:latin typeface="Consolas" panose="020B0609020204030204" pitchFamily="49" charset="0"/>
                  <a:sym typeface="Courier New"/>
                </a:rPr>
                <a:t>python</a:t>
              </a:r>
              <a:endParaRPr lang="nl-NL" b="1" dirty="0">
                <a:solidFill>
                  <a:srgbClr val="008080"/>
                </a:solidFill>
                <a:latin typeface="Consolas" panose="020B0609020204030204" pitchFamily="49" charset="0"/>
              </a:endParaRPr>
            </a:p>
          </p:txBody>
        </p:sp>
        <p:sp>
          <p:nvSpPr>
            <p:cNvPr id="32" name="Text Box 12"/>
            <p:cNvSpPr txBox="1">
              <a:spLocks noChangeArrowheads="1"/>
            </p:cNvSpPr>
            <p:nvPr/>
          </p:nvSpPr>
          <p:spPr bwMode="auto">
            <a:xfrm>
              <a:off x="5897422" y="1686203"/>
              <a:ext cx="742511" cy="276999"/>
            </a:xfrm>
            <a:prstGeom prst="rect">
              <a:avLst/>
            </a:prstGeom>
            <a:noFill/>
            <a:ln w="9525" algn="ctr">
              <a:noFill/>
              <a:miter lim="800000"/>
              <a:headEnd/>
              <a:tailEnd/>
            </a:ln>
            <a:effectLst/>
          </p:spPr>
          <p:txBody>
            <a:bodyPr wrap="none">
              <a:spAutoFit/>
            </a:bodyPr>
            <a:lstStyle/>
            <a:p>
              <a:pPr>
                <a:buFontTx/>
                <a:buNone/>
              </a:pPr>
              <a:r>
                <a:rPr lang="fr-BE" sz="1200" b="1" dirty="0">
                  <a:latin typeface="Courier New" pitchFamily="49" charset="0"/>
                </a:rPr>
                <a:t>string</a:t>
              </a:r>
              <a:endParaRPr lang="nl-NL" sz="1200" b="1" dirty="0">
                <a:latin typeface="Courier New" pitchFamily="49" charset="0"/>
              </a:endParaRPr>
            </a:p>
          </p:txBody>
        </p:sp>
      </p:grpSp>
      <p:sp>
        <p:nvSpPr>
          <p:cNvPr id="34" name="Tekstvak 33">
            <a:extLst>
              <a:ext uri="{FF2B5EF4-FFF2-40B4-BE49-F238E27FC236}">
                <a16:creationId xmlns:a16="http://schemas.microsoft.com/office/drawing/2014/main" id="{92C85B2B-5F89-491F-9634-A47503C11B4E}"/>
              </a:ext>
            </a:extLst>
          </p:cNvPr>
          <p:cNvSpPr txBox="1"/>
          <p:nvPr/>
        </p:nvSpPr>
        <p:spPr>
          <a:xfrm>
            <a:off x="5794806" y="1729643"/>
            <a:ext cx="626394" cy="830997"/>
          </a:xfrm>
          <a:prstGeom prst="rect">
            <a:avLst/>
          </a:prstGeom>
          <a:noFill/>
        </p:spPr>
        <p:txBody>
          <a:bodyPr wrap="square" rtlCol="0">
            <a:spAutoFit/>
          </a:bodyPr>
          <a:lstStyle/>
          <a:p>
            <a:r>
              <a:rPr lang="nl-BE" sz="4800" dirty="0"/>
              <a:t>=</a:t>
            </a:r>
          </a:p>
        </p:txBody>
      </p:sp>
      <p:sp>
        <p:nvSpPr>
          <p:cNvPr id="3" name="Tijdelijke aanduiding voor dianummer 2">
            <a:extLst>
              <a:ext uri="{FF2B5EF4-FFF2-40B4-BE49-F238E27FC236}">
                <a16:creationId xmlns:a16="http://schemas.microsoft.com/office/drawing/2014/main" id="{72B7EF63-0C85-46BB-8DC9-6B0BBA81140F}"/>
              </a:ext>
            </a:extLst>
          </p:cNvPr>
          <p:cNvSpPr>
            <a:spLocks noGrp="1"/>
          </p:cNvSpPr>
          <p:nvPr>
            <p:ph type="sldNum" sz="quarter" idx="12"/>
          </p:nvPr>
        </p:nvSpPr>
        <p:spPr/>
        <p:txBody>
          <a:bodyPr/>
          <a:lstStyle/>
          <a:p>
            <a:fld id="{B105FAA3-C3E4-40D0-B2B7-65B62F79F625}" type="slidenum">
              <a:rPr lang="nl-BE" smtClean="0"/>
              <a:t>26</a:t>
            </a:fld>
            <a:endParaRPr lang="nl-BE"/>
          </a:p>
        </p:txBody>
      </p:sp>
      <p:pic>
        <p:nvPicPr>
          <p:cNvPr id="6" name="Audio 5">
            <a:hlinkClick r:id="" action="ppaction://media"/>
            <a:extLst>
              <a:ext uri="{FF2B5EF4-FFF2-40B4-BE49-F238E27FC236}">
                <a16:creationId xmlns:a16="http://schemas.microsoft.com/office/drawing/2014/main" id="{795018CC-2F28-4C5D-9026-FBCD7C031520}"/>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2497475297"/>
      </p:ext>
    </p:extLst>
  </p:cSld>
  <p:clrMapOvr>
    <a:masterClrMapping/>
  </p:clrMapOvr>
  <mc:AlternateContent xmlns:mc="http://schemas.openxmlformats.org/markup-compatibility/2006" xmlns:p14="http://schemas.microsoft.com/office/powerpoint/2010/main">
    <mc:Choice Requires="p14">
      <p:transition spd="med" p14:dur="700" advTm="90102">
        <p:fade/>
      </p:transition>
    </mc:Choice>
    <mc:Fallback xmlns="">
      <p:transition spd="med" advTm="9010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dissolve">
                                      <p:cBhvr>
                                        <p:cTn id="11" dur="500"/>
                                        <p:tgtEl>
                                          <p:spTgt spid="21"/>
                                        </p:tgtEl>
                                      </p:cBhvr>
                                    </p:animEffect>
                                  </p:childTnLst>
                                </p:cTn>
                              </p:par>
                              <p:par>
                                <p:cTn id="12" presetID="9" presetClass="entr" presetSubtype="0" fill="hold" nodeType="with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dissolve">
                                      <p:cBhvr>
                                        <p:cTn id="14" dur="500"/>
                                        <p:tgtEl>
                                          <p:spTgt spid="19"/>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childTnLst>
                          </p:cTn>
                        </p:par>
                        <p:par>
                          <p:cTn id="25" fill="hold">
                            <p:stCondLst>
                              <p:cond delay="500"/>
                            </p:stCondLst>
                            <p:childTnLst>
                              <p:par>
                                <p:cTn id="26" presetID="22" presetClass="entr" presetSubtype="8" fill="hold" nodeType="after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wipe(left)">
                                      <p:cBhvr>
                                        <p:cTn id="28" dur="500"/>
                                        <p:tgtEl>
                                          <p:spTgt spid="13"/>
                                        </p:tgtEl>
                                      </p:cBhvr>
                                    </p:animEffect>
                                  </p:childTnLst>
                                </p:cTn>
                              </p:par>
                              <p:par>
                                <p:cTn id="29" presetID="1" presetClass="entr" presetSubtype="0"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fade">
                                      <p:cBhvr>
                                        <p:cTn id="35" dur="500"/>
                                        <p:tgtEl>
                                          <p:spTgt spid="25"/>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3"/>
                                        </p:tgtEl>
                                        <p:attrNameLst>
                                          <p:attrName>style.visibility</p:attrName>
                                        </p:attrNameLst>
                                      </p:cBhvr>
                                      <p:to>
                                        <p:strVal val="visible"/>
                                      </p:to>
                                    </p:set>
                                    <p:animEffect transition="in" filter="fade">
                                      <p:cBhvr>
                                        <p:cTn id="40" dur="500"/>
                                        <p:tgtEl>
                                          <p:spTgt spid="23"/>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nodeType="clickEffect">
                                  <p:stCondLst>
                                    <p:cond delay="0"/>
                                  </p:stCondLst>
                                  <p:childTnLst>
                                    <p:set>
                                      <p:cBhvr>
                                        <p:cTn id="44" dur="1" fill="hold">
                                          <p:stCondLst>
                                            <p:cond delay="0"/>
                                          </p:stCondLst>
                                        </p:cTn>
                                        <p:tgtEl>
                                          <p:spTgt spid="24"/>
                                        </p:tgtEl>
                                        <p:attrNameLst>
                                          <p:attrName>style.visibility</p:attrName>
                                        </p:attrNameLst>
                                      </p:cBhvr>
                                      <p:to>
                                        <p:strVal val="visible"/>
                                      </p:to>
                                    </p:set>
                                    <p:animEffect transition="in" filter="wipe(left)">
                                      <p:cBhvr>
                                        <p:cTn id="45" dur="500"/>
                                        <p:tgtEl>
                                          <p:spTgt spid="24"/>
                                        </p:tgtEl>
                                      </p:cBhvr>
                                    </p:animEffec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nodeType="clickEffect">
                                  <p:stCondLst>
                                    <p:cond delay="0"/>
                                  </p:stCondLst>
                                  <p:childTnLst>
                                    <p:set>
                                      <p:cBhvr>
                                        <p:cTn id="49" dur="1" fill="hold">
                                          <p:stCondLst>
                                            <p:cond delay="0"/>
                                          </p:stCondLst>
                                        </p:cTn>
                                        <p:tgtEl>
                                          <p:spTgt spid="30"/>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28"/>
                                        </p:tgtEl>
                                        <p:attrNameLst>
                                          <p:attrName>style.visibility</p:attrName>
                                        </p:attrNameLst>
                                      </p:cBhvr>
                                      <p:to>
                                        <p:strVal val="visible"/>
                                      </p:to>
                                    </p:set>
                                    <p:animEffect transition="in" filter="fade">
                                      <p:cBhvr>
                                        <p:cTn id="54" dur="500"/>
                                        <p:tgtEl>
                                          <p:spTgt spid="28"/>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8" fill="hold" nodeType="clickEffect">
                                  <p:stCondLst>
                                    <p:cond delay="0"/>
                                  </p:stCondLst>
                                  <p:childTnLst>
                                    <p:set>
                                      <p:cBhvr>
                                        <p:cTn id="58" dur="1" fill="hold">
                                          <p:stCondLst>
                                            <p:cond delay="0"/>
                                          </p:stCondLst>
                                        </p:cTn>
                                        <p:tgtEl>
                                          <p:spTgt spid="29"/>
                                        </p:tgtEl>
                                        <p:attrNameLst>
                                          <p:attrName>style.visibility</p:attrName>
                                        </p:attrNameLst>
                                      </p:cBhvr>
                                      <p:to>
                                        <p:strVal val="visible"/>
                                      </p:to>
                                    </p:set>
                                    <p:animEffect transition="in" filter="wipe(left)">
                                      <p:cBhvr>
                                        <p:cTn id="59" dur="500"/>
                                        <p:tgtEl>
                                          <p:spTgt spid="29"/>
                                        </p:tgtEl>
                                      </p:cBhvr>
                                    </p:animEffect>
                                  </p:childTnLst>
                                </p:cTn>
                              </p:par>
                            </p:childTnLst>
                          </p:cTn>
                        </p:par>
                        <p:par>
                          <p:cTn id="60" fill="hold">
                            <p:stCondLst>
                              <p:cond delay="500"/>
                            </p:stCondLst>
                            <p:childTnLst>
                              <p:par>
                                <p:cTn id="61" presetID="1" presetClass="entr" presetSubtype="0" fill="hold" grpId="0" nodeType="afterEffect">
                                  <p:stCondLst>
                                    <p:cond delay="0"/>
                                  </p:stCondLst>
                                  <p:iterate type="lt">
                                    <p:tmAbs val="10"/>
                                  </p:iterate>
                                  <p:childTnLst>
                                    <p:set>
                                      <p:cBhvr>
                                        <p:cTn id="62" dur="1" fill="hold">
                                          <p:stCondLst>
                                            <p:cond delay="0"/>
                                          </p:stCondLst>
                                        </p:cTn>
                                        <p:tgtEl>
                                          <p:spTgt spid="9">
                                            <p:bg/>
                                          </p:spTgt>
                                        </p:tgtEl>
                                        <p:attrNameLst>
                                          <p:attrName>style.visibility</p:attrName>
                                        </p:attrNameLst>
                                      </p:cBhvr>
                                      <p:to>
                                        <p:strVal val="visible"/>
                                      </p:to>
                                    </p:set>
                                  </p:childTnLst>
                                </p:cTn>
                              </p:par>
                            </p:childTnLst>
                          </p:cTn>
                        </p:par>
                        <p:par>
                          <p:cTn id="63" fill="hold">
                            <p:stCondLst>
                              <p:cond delay="500"/>
                            </p:stCondLst>
                            <p:childTnLst>
                              <p:par>
                                <p:cTn id="64" presetID="1" presetClass="entr" presetSubtype="0" fill="hold" grpId="0" nodeType="afterEffect">
                                  <p:stCondLst>
                                    <p:cond delay="0"/>
                                  </p:stCondLst>
                                  <p:iterate type="lt">
                                    <p:tmAbs val="10"/>
                                  </p:iterate>
                                  <p:childTnLst>
                                    <p:set>
                                      <p:cBhvr>
                                        <p:cTn id="65"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66" fill="hold" display="0">
                  <p:stCondLst>
                    <p:cond delay="indefinite"/>
                  </p:stCondLst>
                  <p:endCondLst>
                    <p:cond evt="onStopAudio" delay="0">
                      <p:tgtEl>
                        <p:sldTgt/>
                      </p:tgtEl>
                    </p:cond>
                  </p:endCondLst>
                </p:cTn>
                <p:tgtEl>
                  <p:spTgt spid="6"/>
                </p:tgtEl>
              </p:cMediaNode>
            </p:audio>
          </p:childTnLst>
        </p:cTn>
      </p:par>
    </p:tnLst>
    <p:bldLst>
      <p:bldP spid="9" grpId="0" uiExpand="1" build="p" animBg="1"/>
      <p:bldP spid="10" grpId="0" animBg="1"/>
      <p:bldP spid="23" grpId="0" animBg="1"/>
      <p:bldP spid="28" grpId="0" animBg="1"/>
      <p:bldP spid="3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875682-2436-430E-8ED9-DB3EB10A0658}"/>
              </a:ext>
            </a:extLst>
          </p:cNvPr>
          <p:cNvSpPr>
            <a:spLocks noGrp="1"/>
          </p:cNvSpPr>
          <p:nvPr>
            <p:ph type="title"/>
          </p:nvPr>
        </p:nvSpPr>
        <p:spPr/>
        <p:txBody>
          <a:bodyPr/>
          <a:lstStyle/>
          <a:p>
            <a:r>
              <a:rPr lang="nl-BE" dirty="0"/>
              <a:t>Data type of a variable</a:t>
            </a:r>
          </a:p>
        </p:txBody>
      </p:sp>
      <p:sp>
        <p:nvSpPr>
          <p:cNvPr id="3" name="Tijdelijke aanduiding voor inhoud 2">
            <a:extLst>
              <a:ext uri="{FF2B5EF4-FFF2-40B4-BE49-F238E27FC236}">
                <a16:creationId xmlns:a16="http://schemas.microsoft.com/office/drawing/2014/main" id="{29740F6C-40D1-4462-8A55-57274689E8D5}"/>
              </a:ext>
            </a:extLst>
          </p:cNvPr>
          <p:cNvSpPr>
            <a:spLocks noGrp="1"/>
          </p:cNvSpPr>
          <p:nvPr>
            <p:ph idx="1"/>
          </p:nvPr>
        </p:nvSpPr>
        <p:spPr>
          <a:xfrm>
            <a:off x="582706" y="1521397"/>
            <a:ext cx="11291048" cy="4626069"/>
          </a:xfrm>
        </p:spPr>
        <p:txBody>
          <a:bodyPr/>
          <a:lstStyle/>
          <a:p>
            <a:r>
              <a:rPr lang="nl-BE" dirty="0" err="1"/>
              <a:t>Each</a:t>
            </a:r>
            <a:r>
              <a:rPr lang="nl-BE" dirty="0"/>
              <a:t> variable refers to a value in memory</a:t>
            </a:r>
          </a:p>
          <a:p>
            <a:r>
              <a:rPr lang="nl-BE" dirty="0"/>
              <a:t>This value is always of a </a:t>
            </a:r>
            <a:r>
              <a:rPr lang="nl-BE" dirty="0">
                <a:solidFill>
                  <a:srgbClr val="4584B6"/>
                </a:solidFill>
              </a:rPr>
              <a:t>certain type</a:t>
            </a:r>
          </a:p>
          <a:p>
            <a:r>
              <a:rPr lang="nl-BE" dirty="0"/>
              <a:t>You can query the type with the function </a:t>
            </a:r>
            <a:r>
              <a:rPr lang="nl-BE" dirty="0">
                <a:solidFill>
                  <a:srgbClr val="4584B6"/>
                </a:solidFill>
              </a:rPr>
              <a:t>type()</a:t>
            </a:r>
          </a:p>
          <a:p>
            <a:pPr marL="0" indent="0">
              <a:buNone/>
            </a:pPr>
            <a:endParaRPr lang="nl-BE" dirty="0"/>
          </a:p>
        </p:txBody>
      </p:sp>
      <p:graphicFrame>
        <p:nvGraphicFramePr>
          <p:cNvPr id="4" name="Tabel 3">
            <a:extLst>
              <a:ext uri="{FF2B5EF4-FFF2-40B4-BE49-F238E27FC236}">
                <a16:creationId xmlns:a16="http://schemas.microsoft.com/office/drawing/2014/main" id="{487C7B7A-25C0-4B75-A4F4-CB9C07FFA9F2}"/>
              </a:ext>
            </a:extLst>
          </p:cNvPr>
          <p:cNvGraphicFramePr>
            <a:graphicFrameLocks noGrp="1"/>
          </p:cNvGraphicFramePr>
          <p:nvPr>
            <p:extLst>
              <p:ext uri="{D42A27DB-BD31-4B8C-83A1-F6EECF244321}">
                <p14:modId xmlns:p14="http://schemas.microsoft.com/office/powerpoint/2010/main" val="3287538232"/>
              </p:ext>
            </p:extLst>
          </p:nvPr>
        </p:nvGraphicFramePr>
        <p:xfrm>
          <a:off x="582706" y="3330116"/>
          <a:ext cx="11002298" cy="2330340"/>
        </p:xfrm>
        <a:graphic>
          <a:graphicData uri="http://schemas.openxmlformats.org/drawingml/2006/table">
            <a:tbl>
              <a:tblPr firstRow="1" bandRow="1">
                <a:tableStyleId>{5C22544A-7EE6-4342-B048-85BDC9FD1C3A}</a:tableStyleId>
              </a:tblPr>
              <a:tblGrid>
                <a:gridCol w="2772697">
                  <a:extLst>
                    <a:ext uri="{9D8B030D-6E8A-4147-A177-3AD203B41FA5}">
                      <a16:colId xmlns:a16="http://schemas.microsoft.com/office/drawing/2014/main" val="525541787"/>
                    </a:ext>
                  </a:extLst>
                </a:gridCol>
                <a:gridCol w="2389239">
                  <a:extLst>
                    <a:ext uri="{9D8B030D-6E8A-4147-A177-3AD203B41FA5}">
                      <a16:colId xmlns:a16="http://schemas.microsoft.com/office/drawing/2014/main" val="3231306164"/>
                    </a:ext>
                  </a:extLst>
                </a:gridCol>
                <a:gridCol w="1868129">
                  <a:extLst>
                    <a:ext uri="{9D8B030D-6E8A-4147-A177-3AD203B41FA5}">
                      <a16:colId xmlns:a16="http://schemas.microsoft.com/office/drawing/2014/main" val="20000"/>
                    </a:ext>
                  </a:extLst>
                </a:gridCol>
                <a:gridCol w="3972233">
                  <a:extLst>
                    <a:ext uri="{9D8B030D-6E8A-4147-A177-3AD203B41FA5}">
                      <a16:colId xmlns:a16="http://schemas.microsoft.com/office/drawing/2014/main" val="20001"/>
                    </a:ext>
                  </a:extLst>
                </a:gridCol>
              </a:tblGrid>
              <a:tr h="369257">
                <a:tc>
                  <a:txBody>
                    <a:bodyPr/>
                    <a:lstStyle/>
                    <a:p>
                      <a:r>
                        <a:rPr lang="nl-BE" sz="2000" b="1" kern="1200" dirty="0">
                          <a:solidFill>
                            <a:schemeClr val="lt1"/>
                          </a:solidFill>
                          <a:latin typeface="+mn-lt"/>
                          <a:ea typeface="+mn-ea"/>
                          <a:cs typeface="+mn-cs"/>
                        </a:rPr>
                        <a:t>Variable</a:t>
                      </a:r>
                    </a:p>
                  </a:txBody>
                  <a:tcPr>
                    <a:solidFill>
                      <a:srgbClr val="4584B6"/>
                    </a:solidFill>
                  </a:tcPr>
                </a:tc>
                <a:tc>
                  <a:txBody>
                    <a:bodyPr/>
                    <a:lstStyle/>
                    <a:p>
                      <a:endParaRPr lang="nl-BE" sz="2000" b="1" kern="1200" dirty="0">
                        <a:solidFill>
                          <a:schemeClr val="lt1"/>
                        </a:solidFill>
                        <a:latin typeface="+mn-lt"/>
                        <a:ea typeface="+mn-ea"/>
                        <a:cs typeface="+mn-cs"/>
                      </a:endParaRPr>
                    </a:p>
                  </a:txBody>
                  <a:tcPr>
                    <a:solidFill>
                      <a:srgbClr val="4584B6"/>
                    </a:solidFill>
                  </a:tcPr>
                </a:tc>
                <a:tc>
                  <a:txBody>
                    <a:bodyPr/>
                    <a:lstStyle/>
                    <a:p>
                      <a:r>
                        <a:rPr lang="nl-BE" sz="2000" b="1" kern="1200" dirty="0">
                          <a:solidFill>
                            <a:schemeClr val="lt1"/>
                          </a:solidFill>
                          <a:latin typeface="+mn-lt"/>
                          <a:ea typeface="+mn-ea"/>
                          <a:cs typeface="+mn-cs"/>
                        </a:rPr>
                        <a:t>Data type</a:t>
                      </a:r>
                    </a:p>
                  </a:txBody>
                  <a:tcPr>
                    <a:solidFill>
                      <a:srgbClr val="4584B6"/>
                    </a:solidFill>
                  </a:tcPr>
                </a:tc>
                <a:tc>
                  <a:txBody>
                    <a:bodyPr/>
                    <a:lstStyle/>
                    <a:p>
                      <a:r>
                        <a:rPr lang="nl-BE" sz="2000" dirty="0"/>
                        <a:t>Meaning</a:t>
                      </a:r>
                    </a:p>
                  </a:txBody>
                  <a:tcPr>
                    <a:solidFill>
                      <a:srgbClr val="4584B6"/>
                    </a:solidFill>
                  </a:tcPr>
                </a:tc>
                <a:extLst>
                  <a:ext uri="{0D108BD9-81ED-4DB2-BD59-A6C34878D82A}">
                    <a16:rowId xmlns:a16="http://schemas.microsoft.com/office/drawing/2014/main" val="10000"/>
                  </a:ext>
                </a:extLst>
              </a:tr>
              <a:tr h="369257">
                <a:tc>
                  <a:txBody>
                    <a:bodyPr/>
                    <a:lstStyle/>
                    <a:p>
                      <a:r>
                        <a:rPr lang="nl-BE" sz="2000" b="1" dirty="0">
                          <a:latin typeface="Courier New" panose="02070309020205020404" pitchFamily="49" charset="0"/>
                          <a:cs typeface="Courier New" panose="02070309020205020404" pitchFamily="49" charset="0"/>
                        </a:rPr>
                        <a:t>number = </a:t>
                      </a:r>
                      <a:r>
                        <a:rPr kumimoji="0" lang="nl-BE" sz="1800" b="0" i="0" u="none" strike="noStrike" kern="1200" cap="none" normalizeH="0" baseline="0" dirty="0">
                          <a:ln>
                            <a:noFill/>
                          </a:ln>
                          <a:solidFill>
                            <a:srgbClr val="0000FF"/>
                          </a:solidFill>
                          <a:effectLst/>
                          <a:latin typeface="Courier New" panose="02070309020205020404" pitchFamily="49" charset="0"/>
                          <a:ea typeface="+mn-ea"/>
                          <a:cs typeface="Courier New" panose="02070309020205020404" pitchFamily="49" charset="0"/>
                        </a:rPr>
                        <a:t>5</a:t>
                      </a:r>
                    </a:p>
                  </a:txBody>
                  <a:tcPr/>
                </a:tc>
                <a:tc>
                  <a:txBody>
                    <a:bodyPr/>
                    <a:lstStyle/>
                    <a:p>
                      <a:r>
                        <a:rPr lang="nl-BE" sz="2000" b="1" kern="1200" dirty="0">
                          <a:solidFill>
                            <a:schemeClr val="dk1"/>
                          </a:solidFill>
                          <a:latin typeface="Courier New" panose="02070309020205020404" pitchFamily="49" charset="0"/>
                          <a:ea typeface="+mn-ea"/>
                          <a:cs typeface="Courier New" panose="02070309020205020404" pitchFamily="49" charset="0"/>
                        </a:rPr>
                        <a:t>type(number)</a:t>
                      </a:r>
                    </a:p>
                  </a:txBody>
                  <a:tcPr/>
                </a:tc>
                <a:tc>
                  <a:txBody>
                    <a:bodyPr/>
                    <a:lstStyle/>
                    <a:p>
                      <a:r>
                        <a:rPr lang="nl-BE" sz="2000" dirty="0"/>
                        <a:t>int</a:t>
                      </a:r>
                    </a:p>
                  </a:txBody>
                  <a:tcPr/>
                </a:tc>
                <a:tc>
                  <a:txBody>
                    <a:bodyPr/>
                    <a:lstStyle/>
                    <a:p>
                      <a:r>
                        <a:rPr lang="nl-BE" sz="2000" dirty="0"/>
                        <a:t>Integer - Whole number</a:t>
                      </a:r>
                    </a:p>
                  </a:txBody>
                  <a:tcPr/>
                </a:tc>
                <a:extLst>
                  <a:ext uri="{0D108BD9-81ED-4DB2-BD59-A6C34878D82A}">
                    <a16:rowId xmlns:a16="http://schemas.microsoft.com/office/drawing/2014/main" val="10001"/>
                  </a:ext>
                </a:extLst>
              </a:tr>
              <a:tr h="440580">
                <a:tc>
                  <a:txBody>
                    <a:bodyPr/>
                    <a:lstStyle/>
                    <a:p>
                      <a:r>
                        <a:rPr lang="en-US" sz="2000" b="1" dirty="0">
                          <a:solidFill>
                            <a:srgbClr val="000000"/>
                          </a:solidFill>
                          <a:latin typeface="Courier New" panose="02070309020205020404" pitchFamily="49" charset="0"/>
                          <a:cs typeface="Courier New" panose="02070309020205020404" pitchFamily="49" charset="0"/>
                          <a:sym typeface="Courier New"/>
                        </a:rPr>
                        <a:t>pi = </a:t>
                      </a:r>
                      <a:r>
                        <a:rPr kumimoji="0" lang="en-US" sz="1800" b="0" i="0" u="none" strike="noStrike" kern="1200" cap="none" normalizeH="0" baseline="0" dirty="0">
                          <a:ln>
                            <a:noFill/>
                          </a:ln>
                          <a:solidFill>
                            <a:srgbClr val="0000FF"/>
                          </a:solidFill>
                          <a:effectLst/>
                          <a:latin typeface="Courier New" panose="02070309020205020404" pitchFamily="49" charset="0"/>
                          <a:ea typeface="+mn-ea"/>
                          <a:cs typeface="Courier New" panose="02070309020205020404" pitchFamily="49" charset="0"/>
                          <a:sym typeface="Courier New"/>
                        </a:rPr>
                        <a:t>3.14159</a:t>
                      </a:r>
                      <a:endParaRPr kumimoji="0" lang="nl-BE" sz="1800" b="0" i="0" u="none" strike="noStrike" kern="1200" cap="none" normalizeH="0" baseline="0" dirty="0">
                        <a:ln>
                          <a:noFill/>
                        </a:ln>
                        <a:solidFill>
                          <a:srgbClr val="0000FF"/>
                        </a:solidFill>
                        <a:effectLst/>
                        <a:latin typeface="Courier New" panose="02070309020205020404" pitchFamily="49" charset="0"/>
                        <a:ea typeface="+mn-ea"/>
                        <a:cs typeface="Courier New" panose="02070309020205020404" pitchFamily="49" charset="0"/>
                      </a:endParaRPr>
                    </a:p>
                  </a:txBody>
                  <a:tcPr/>
                </a:tc>
                <a:tc>
                  <a:txBody>
                    <a:bodyPr/>
                    <a:lstStyle/>
                    <a:p>
                      <a:r>
                        <a:rPr lang="nl-BE" sz="2000" b="1" kern="1200" dirty="0">
                          <a:solidFill>
                            <a:schemeClr val="dk1"/>
                          </a:solidFill>
                          <a:latin typeface="Courier New" panose="02070309020205020404" pitchFamily="49" charset="0"/>
                          <a:ea typeface="+mn-ea"/>
                          <a:cs typeface="Courier New" panose="02070309020205020404" pitchFamily="49" charset="0"/>
                        </a:rPr>
                        <a:t>type(pi)</a:t>
                      </a:r>
                    </a:p>
                  </a:txBody>
                  <a:tcPr/>
                </a:tc>
                <a:tc>
                  <a:txBody>
                    <a:bodyPr/>
                    <a:lstStyle/>
                    <a:p>
                      <a:r>
                        <a:rPr lang="nl-BE" sz="2000" dirty="0" err="1"/>
                        <a:t>float</a:t>
                      </a:r>
                      <a:endParaRPr lang="nl-BE" sz="2000" dirty="0"/>
                    </a:p>
                  </a:txBody>
                  <a:tcPr/>
                </a:tc>
                <a:tc>
                  <a:txBody>
                    <a:bodyPr/>
                    <a:lstStyle/>
                    <a:p>
                      <a:r>
                        <a:rPr lang="nl-BE" sz="2000" dirty="0" err="1"/>
                        <a:t>Floating</a:t>
                      </a:r>
                      <a:r>
                        <a:rPr lang="nl-BE" sz="2000" dirty="0"/>
                        <a:t> Point - Real</a:t>
                      </a:r>
                      <a:r>
                        <a:rPr lang="nl-BE" sz="2000" baseline="0" dirty="0"/>
                        <a:t> number</a:t>
                      </a:r>
                      <a:endParaRPr lang="nl-BE" sz="2000" dirty="0"/>
                    </a:p>
                  </a:txBody>
                  <a:tcPr/>
                </a:tc>
                <a:extLst>
                  <a:ext uri="{0D108BD9-81ED-4DB2-BD59-A6C34878D82A}">
                    <a16:rowId xmlns:a16="http://schemas.microsoft.com/office/drawing/2014/main" val="2966248503"/>
                  </a:ext>
                </a:extLst>
              </a:tr>
              <a:tr h="440580">
                <a:tc>
                  <a:txBody>
                    <a:bodyPr/>
                    <a:lstStyle/>
                    <a:p>
                      <a:r>
                        <a:rPr lang="nl-BE" sz="2000" b="1" kern="1200" dirty="0">
                          <a:solidFill>
                            <a:srgbClr val="000000"/>
                          </a:solidFill>
                          <a:latin typeface="Courier New" panose="02070309020205020404" pitchFamily="49" charset="0"/>
                          <a:ea typeface="+mn-ea"/>
                          <a:cs typeface="Courier New" panose="02070309020205020404" pitchFamily="49" charset="0"/>
                        </a:rPr>
                        <a:t>name</a:t>
                      </a:r>
                      <a:r>
                        <a:rPr lang="nl-BE" sz="2000" b="1" dirty="0">
                          <a:latin typeface="Courier New" panose="02070309020205020404" pitchFamily="49" charset="0"/>
                          <a:cs typeface="Courier New" panose="02070309020205020404" pitchFamily="49" charset="0"/>
                        </a:rPr>
                        <a:t> = </a:t>
                      </a:r>
                      <a:r>
                        <a:rPr lang="nl-BE" sz="1800" b="1" kern="1200" dirty="0">
                          <a:solidFill>
                            <a:srgbClr val="008080"/>
                          </a:solidFill>
                          <a:latin typeface="Courier New" panose="02070309020205020404" pitchFamily="49" charset="0"/>
                          <a:ea typeface="+mn-ea"/>
                          <a:cs typeface="Courier New" panose="02070309020205020404" pitchFamily="49" charset="0"/>
                        </a:rPr>
                        <a:t>"Bob" </a:t>
                      </a:r>
                      <a:r>
                        <a:rPr lang="nl-BE" sz="1800" b="1" kern="1200" dirty="0">
                          <a:solidFill>
                            <a:schemeClr val="tx1"/>
                          </a:solidFill>
                          <a:latin typeface="Courier New" panose="02070309020205020404" pitchFamily="49" charset="0"/>
                          <a:ea typeface="+mn-ea"/>
                          <a:cs typeface="Courier New" panose="02070309020205020404" pitchFamily="49" charset="0"/>
                        </a:rPr>
                        <a:t>or</a:t>
                      </a:r>
                    </a:p>
                    <a:p>
                      <a:pPr marL="0" marR="0" indent="0" algn="l" defTabSz="914400" rtl="0" eaLnBrk="1" fontAlgn="auto" latinLnBrk="0" hangingPunct="1">
                        <a:lnSpc>
                          <a:spcPct val="100000"/>
                        </a:lnSpc>
                        <a:spcBef>
                          <a:spcPts val="0"/>
                        </a:spcBef>
                        <a:spcAft>
                          <a:spcPts val="0"/>
                        </a:spcAft>
                        <a:buClrTx/>
                        <a:buSzTx/>
                        <a:buFontTx/>
                        <a:buNone/>
                        <a:tabLst/>
                        <a:defRPr/>
                      </a:pPr>
                      <a:r>
                        <a:rPr lang="nl-BE" sz="2000" b="1" kern="1200" dirty="0">
                          <a:solidFill>
                            <a:srgbClr val="000000"/>
                          </a:solidFill>
                          <a:latin typeface="Courier New" panose="02070309020205020404" pitchFamily="49" charset="0"/>
                          <a:ea typeface="+mn-ea"/>
                          <a:cs typeface="Courier New" panose="02070309020205020404" pitchFamily="49" charset="0"/>
                        </a:rPr>
                        <a:t>name</a:t>
                      </a:r>
                      <a:r>
                        <a:rPr lang="nl-BE" sz="1800" b="1" kern="1200" baseline="0" dirty="0">
                          <a:solidFill>
                            <a:schemeClr val="tx1"/>
                          </a:solidFill>
                          <a:latin typeface="Courier New" panose="02070309020205020404" pitchFamily="49" charset="0"/>
                          <a:ea typeface="+mn-ea"/>
                          <a:cs typeface="Courier New" panose="02070309020205020404" pitchFamily="49" charset="0"/>
                        </a:rPr>
                        <a:t> = </a:t>
                      </a:r>
                      <a:r>
                        <a:rPr lang="nl-BE" sz="1800" b="1" kern="1200" baseline="0" dirty="0">
                          <a:solidFill>
                            <a:srgbClr val="008080"/>
                          </a:solidFill>
                          <a:latin typeface="Courier New" panose="02070309020205020404" pitchFamily="49" charset="0"/>
                          <a:ea typeface="+mn-ea"/>
                          <a:cs typeface="Courier New" panose="02070309020205020404" pitchFamily="49" charset="0"/>
                        </a:rPr>
                        <a:t>'Bob'</a:t>
                      </a:r>
                      <a:endParaRPr lang="nl-BE" sz="1800" b="1" kern="1200" dirty="0">
                        <a:solidFill>
                          <a:srgbClr val="008080"/>
                        </a:solidFill>
                        <a:latin typeface="Courier New" panose="02070309020205020404" pitchFamily="49" charset="0"/>
                        <a:ea typeface="+mn-ea"/>
                        <a:cs typeface="Courier New" panose="02070309020205020404" pitchFamily="49" charset="0"/>
                      </a:endParaRPr>
                    </a:p>
                  </a:txBody>
                  <a:tcPr/>
                </a:tc>
                <a:tc>
                  <a:txBody>
                    <a:bodyPr/>
                    <a:lstStyle/>
                    <a:p>
                      <a:r>
                        <a:rPr lang="nl-BE" sz="2000" b="1" kern="1200" dirty="0">
                          <a:solidFill>
                            <a:schemeClr val="dk1"/>
                          </a:solidFill>
                          <a:latin typeface="Courier New" panose="02070309020205020404" pitchFamily="49" charset="0"/>
                          <a:ea typeface="+mn-ea"/>
                          <a:cs typeface="Courier New" panose="02070309020205020404" pitchFamily="49" charset="0"/>
                        </a:rPr>
                        <a:t>type(name)</a:t>
                      </a:r>
                    </a:p>
                  </a:txBody>
                  <a:tcPr/>
                </a:tc>
                <a:tc>
                  <a:txBody>
                    <a:bodyPr/>
                    <a:lstStyle/>
                    <a:p>
                      <a:r>
                        <a:rPr lang="nl-BE" sz="2000" dirty="0" err="1"/>
                        <a:t>str</a:t>
                      </a:r>
                      <a:endParaRPr lang="nl-BE" sz="2000" dirty="0"/>
                    </a:p>
                  </a:txBody>
                  <a:tcPr/>
                </a:tc>
                <a:tc>
                  <a:txBody>
                    <a:bodyPr/>
                    <a:lstStyle/>
                    <a:p>
                      <a:r>
                        <a:rPr lang="nl-BE" sz="2000" dirty="0"/>
                        <a:t>String - Text</a:t>
                      </a:r>
                    </a:p>
                  </a:txBody>
                  <a:tcPr/>
                </a:tc>
                <a:extLst>
                  <a:ext uri="{0D108BD9-81ED-4DB2-BD59-A6C34878D82A}">
                    <a16:rowId xmlns:a16="http://schemas.microsoft.com/office/drawing/2014/main" val="10002"/>
                  </a:ext>
                </a:extLst>
              </a:tr>
              <a:tr h="369257">
                <a:tc>
                  <a:txBody>
                    <a:bodyPr/>
                    <a:lstStyle/>
                    <a:p>
                      <a:r>
                        <a:rPr lang="nl-BE" sz="2000" b="1" dirty="0">
                          <a:latin typeface="Courier New" panose="02070309020205020404" pitchFamily="49" charset="0"/>
                          <a:cs typeface="Courier New" panose="02070309020205020404" pitchFamily="49" charset="0"/>
                        </a:rPr>
                        <a:t>success = </a:t>
                      </a:r>
                      <a:r>
                        <a:rPr lang="nl-BE" b="1" dirty="0">
                          <a:solidFill>
                            <a:srgbClr val="000080"/>
                          </a:solidFill>
                          <a:effectLst/>
                          <a:latin typeface="Courier New" panose="02070309020205020404" pitchFamily="49" charset="0"/>
                          <a:cs typeface="Courier New" panose="02070309020205020404" pitchFamily="49" charset="0"/>
                        </a:rPr>
                        <a:t>True</a:t>
                      </a:r>
                      <a:endParaRPr lang="nl-BE" sz="2000" dirty="0">
                        <a:latin typeface="Courier New" panose="02070309020205020404" pitchFamily="49" charset="0"/>
                        <a:cs typeface="Courier New" panose="02070309020205020404" pitchFamily="49" charset="0"/>
                      </a:endParaRPr>
                    </a:p>
                  </a:txBody>
                  <a:tcPr/>
                </a:tc>
                <a:tc>
                  <a:txBody>
                    <a:bodyPr/>
                    <a:lstStyle/>
                    <a:p>
                      <a:r>
                        <a:rPr lang="nl-BE" sz="2000" b="1" kern="1200" dirty="0">
                          <a:solidFill>
                            <a:schemeClr val="dk1"/>
                          </a:solidFill>
                          <a:latin typeface="Courier New" panose="02070309020205020404" pitchFamily="49" charset="0"/>
                          <a:ea typeface="+mn-ea"/>
                          <a:cs typeface="Courier New" panose="02070309020205020404" pitchFamily="49" charset="0"/>
                        </a:rPr>
                        <a:t>type(success)</a:t>
                      </a:r>
                    </a:p>
                  </a:txBody>
                  <a:tcPr/>
                </a:tc>
                <a:tc>
                  <a:txBody>
                    <a:bodyPr/>
                    <a:lstStyle/>
                    <a:p>
                      <a:r>
                        <a:rPr lang="nl-BE" sz="2000" dirty="0" err="1"/>
                        <a:t>bool</a:t>
                      </a:r>
                      <a:endParaRPr lang="nl-BE" sz="2000" dirty="0"/>
                    </a:p>
                  </a:txBody>
                  <a:tcPr/>
                </a:tc>
                <a:tc>
                  <a:txBody>
                    <a:bodyPr/>
                    <a:lstStyle/>
                    <a:p>
                      <a:r>
                        <a:rPr lang="nl-BE" sz="2000" dirty="0" err="1"/>
                        <a:t>Boolean</a:t>
                      </a:r>
                      <a:r>
                        <a:rPr lang="nl-BE" sz="2000" dirty="0"/>
                        <a:t> - True of </a:t>
                      </a:r>
                      <a:r>
                        <a:rPr lang="nl-BE" sz="2000" dirty="0" err="1"/>
                        <a:t>False</a:t>
                      </a:r>
                      <a:endParaRPr lang="nl-BE" sz="2000" dirty="0"/>
                    </a:p>
                  </a:txBody>
                  <a:tcPr/>
                </a:tc>
                <a:extLst>
                  <a:ext uri="{0D108BD9-81ED-4DB2-BD59-A6C34878D82A}">
                    <a16:rowId xmlns:a16="http://schemas.microsoft.com/office/drawing/2014/main" val="10003"/>
                  </a:ext>
                </a:extLst>
              </a:tr>
            </a:tbl>
          </a:graphicData>
        </a:graphic>
      </p:graphicFrame>
      <p:sp>
        <p:nvSpPr>
          <p:cNvPr id="5" name="Tijdelijke aanduiding voor dianummer 4">
            <a:extLst>
              <a:ext uri="{FF2B5EF4-FFF2-40B4-BE49-F238E27FC236}">
                <a16:creationId xmlns:a16="http://schemas.microsoft.com/office/drawing/2014/main" id="{B2E3F710-B09C-4633-BF99-9A830DE597E7}"/>
              </a:ext>
            </a:extLst>
          </p:cNvPr>
          <p:cNvSpPr>
            <a:spLocks noGrp="1"/>
          </p:cNvSpPr>
          <p:nvPr>
            <p:ph type="sldNum" sz="quarter" idx="12"/>
          </p:nvPr>
        </p:nvSpPr>
        <p:spPr/>
        <p:txBody>
          <a:bodyPr/>
          <a:lstStyle/>
          <a:p>
            <a:fld id="{FE1B3154-47D9-4402-8EDB-E791933DC0B9}" type="slidenum">
              <a:rPr lang="nl-BE" smtClean="0"/>
              <a:pPr/>
              <a:t>27</a:t>
            </a:fld>
            <a:endParaRPr lang="nl-BE" dirty="0"/>
          </a:p>
        </p:txBody>
      </p:sp>
      <p:pic>
        <p:nvPicPr>
          <p:cNvPr id="6" name="Audio 5">
            <a:hlinkClick r:id="" action="ppaction://media"/>
            <a:extLst>
              <a:ext uri="{FF2B5EF4-FFF2-40B4-BE49-F238E27FC236}">
                <a16:creationId xmlns:a16="http://schemas.microsoft.com/office/drawing/2014/main" id="{4BEC07D8-A764-4B9C-B6AB-72AD944290A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473159973"/>
      </p:ext>
    </p:extLst>
  </p:cSld>
  <p:clrMapOvr>
    <a:masterClrMapping/>
  </p:clrMapOvr>
  <mc:AlternateContent xmlns:mc="http://schemas.openxmlformats.org/markup-compatibility/2006" xmlns:p14="http://schemas.microsoft.com/office/powerpoint/2010/main">
    <mc:Choice Requires="p14">
      <p:transition spd="slow" p14:dur="2000" advTm="63540"/>
    </mc:Choice>
    <mc:Fallback xmlns="">
      <p:transition spd="slow" advTm="635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Afbeelding 4">
            <a:extLst>
              <a:ext uri="{FF2B5EF4-FFF2-40B4-BE49-F238E27FC236}">
                <a16:creationId xmlns:a16="http://schemas.microsoft.com/office/drawing/2014/main" id="{C2373F0C-4CC1-4098-A3B1-6A59298D77AC}"/>
              </a:ext>
            </a:extLst>
          </p:cNvPr>
          <p:cNvPicPr>
            <a:picLocks noChangeAspect="1"/>
          </p:cNvPicPr>
          <p:nvPr/>
        </p:nvPicPr>
        <p:blipFill>
          <a:blip r:embed="rId5"/>
          <a:stretch>
            <a:fillRect/>
          </a:stretch>
        </p:blipFill>
        <p:spPr>
          <a:xfrm>
            <a:off x="1093417" y="3775340"/>
            <a:ext cx="9468069" cy="2946135"/>
          </a:xfrm>
          <a:prstGeom prst="rect">
            <a:avLst/>
          </a:prstGeom>
        </p:spPr>
      </p:pic>
      <p:sp>
        <p:nvSpPr>
          <p:cNvPr id="2" name="Titel 1">
            <a:extLst>
              <a:ext uri="{FF2B5EF4-FFF2-40B4-BE49-F238E27FC236}">
                <a16:creationId xmlns:a16="http://schemas.microsoft.com/office/drawing/2014/main" id="{9358DCF2-4990-4EB0-90E8-350F2D20E069}"/>
              </a:ext>
            </a:extLst>
          </p:cNvPr>
          <p:cNvSpPr>
            <a:spLocks noGrp="1"/>
          </p:cNvSpPr>
          <p:nvPr>
            <p:ph type="title"/>
          </p:nvPr>
        </p:nvSpPr>
        <p:spPr/>
        <p:txBody>
          <a:bodyPr/>
          <a:lstStyle/>
          <a:p>
            <a:r>
              <a:rPr lang="nl-BE" dirty="0"/>
              <a:t>Python Console</a:t>
            </a:r>
          </a:p>
        </p:txBody>
      </p:sp>
      <p:sp>
        <p:nvSpPr>
          <p:cNvPr id="3" name="Tijdelijke aanduiding voor inhoud 2">
            <a:extLst>
              <a:ext uri="{FF2B5EF4-FFF2-40B4-BE49-F238E27FC236}">
                <a16:creationId xmlns:a16="http://schemas.microsoft.com/office/drawing/2014/main" id="{B1BE2C43-6619-4C84-98C8-6EFA85B458BB}"/>
              </a:ext>
            </a:extLst>
          </p:cNvPr>
          <p:cNvSpPr>
            <a:spLocks noGrp="1"/>
          </p:cNvSpPr>
          <p:nvPr>
            <p:ph idx="1"/>
          </p:nvPr>
        </p:nvSpPr>
        <p:spPr/>
        <p:txBody>
          <a:bodyPr/>
          <a:lstStyle/>
          <a:p>
            <a:r>
              <a:rPr lang="nl-BE" dirty="0"/>
              <a:t>To quickly test the capabilities of Python, you do not always need to write a full program.</a:t>
            </a:r>
          </a:p>
          <a:p>
            <a:r>
              <a:rPr lang="nl-BE" dirty="0"/>
              <a:t>You can also enter statements directly into the </a:t>
            </a:r>
            <a:r>
              <a:rPr lang="nl-BE" dirty="0">
                <a:solidFill>
                  <a:srgbClr val="CC0000"/>
                </a:solidFill>
              </a:rPr>
              <a:t>Python Console </a:t>
            </a:r>
            <a:r>
              <a:rPr lang="nl-BE" dirty="0"/>
              <a:t>(click on </a:t>
            </a:r>
            <a:r>
              <a:rPr lang="nl-BE" i="1" dirty="0"/>
              <a:t>Python Console at the</a:t>
            </a:r>
            <a:r>
              <a:rPr lang="nl-BE" dirty="0"/>
              <a:t> bottom left).</a:t>
            </a:r>
          </a:p>
          <a:p>
            <a:r>
              <a:rPr lang="nl-BE" dirty="0"/>
              <a:t>Attention! These statements will not be kept.</a:t>
            </a:r>
          </a:p>
        </p:txBody>
      </p:sp>
      <p:sp>
        <p:nvSpPr>
          <p:cNvPr id="4" name="Tijdelijke aanduiding voor dianummer 3">
            <a:extLst>
              <a:ext uri="{FF2B5EF4-FFF2-40B4-BE49-F238E27FC236}">
                <a16:creationId xmlns:a16="http://schemas.microsoft.com/office/drawing/2014/main" id="{DE5D1F66-6199-4ABC-9759-B31EA15C07BF}"/>
              </a:ext>
            </a:extLst>
          </p:cNvPr>
          <p:cNvSpPr>
            <a:spLocks noGrp="1"/>
          </p:cNvSpPr>
          <p:nvPr>
            <p:ph type="sldNum" sz="quarter" idx="12"/>
          </p:nvPr>
        </p:nvSpPr>
        <p:spPr/>
        <p:txBody>
          <a:bodyPr/>
          <a:lstStyle/>
          <a:p>
            <a:fld id="{FE1B3154-47D9-4402-8EDB-E791933DC0B9}" type="slidenum">
              <a:rPr lang="nl-BE" smtClean="0"/>
              <a:pPr/>
              <a:t>28</a:t>
            </a:fld>
            <a:endParaRPr lang="nl-BE" dirty="0"/>
          </a:p>
        </p:txBody>
      </p:sp>
      <p:sp>
        <p:nvSpPr>
          <p:cNvPr id="10" name="Tekstvak 9">
            <a:extLst>
              <a:ext uri="{FF2B5EF4-FFF2-40B4-BE49-F238E27FC236}">
                <a16:creationId xmlns:a16="http://schemas.microsoft.com/office/drawing/2014/main" id="{F9BA5FB7-752D-4859-AC0C-1DC962A627CE}"/>
              </a:ext>
            </a:extLst>
          </p:cNvPr>
          <p:cNvSpPr txBox="1"/>
          <p:nvPr/>
        </p:nvSpPr>
        <p:spPr>
          <a:xfrm>
            <a:off x="4186957" y="4394124"/>
            <a:ext cx="197309" cy="508960"/>
          </a:xfrm>
          <a:prstGeom prst="rect">
            <a:avLst/>
          </a:prstGeom>
          <a:noFill/>
        </p:spPr>
        <p:txBody>
          <a:bodyPr wrap="none" rtlCol="0">
            <a:spAutoFit/>
          </a:bodyPr>
          <a:lstStyle/>
          <a:p>
            <a:endParaRPr lang="nl-BE" sz="2400" dirty="0">
              <a:solidFill>
                <a:srgbClr val="446785"/>
              </a:solidFill>
            </a:endParaRPr>
          </a:p>
        </p:txBody>
      </p:sp>
      <p:grpSp>
        <p:nvGrpSpPr>
          <p:cNvPr id="13" name="Groep 12">
            <a:extLst>
              <a:ext uri="{FF2B5EF4-FFF2-40B4-BE49-F238E27FC236}">
                <a16:creationId xmlns:a16="http://schemas.microsoft.com/office/drawing/2014/main" id="{01FD4EA7-7EB3-479F-983F-E2109876C50B}"/>
              </a:ext>
            </a:extLst>
          </p:cNvPr>
          <p:cNvGrpSpPr/>
          <p:nvPr/>
        </p:nvGrpSpPr>
        <p:grpSpPr>
          <a:xfrm>
            <a:off x="3480636" y="4249211"/>
            <a:ext cx="6135446" cy="1518007"/>
            <a:chOff x="684308" y="3710101"/>
            <a:chExt cx="9818413" cy="1316011"/>
          </a:xfrm>
        </p:grpSpPr>
        <p:grpSp>
          <p:nvGrpSpPr>
            <p:cNvPr id="14" name="Groep 13">
              <a:extLst>
                <a:ext uri="{FF2B5EF4-FFF2-40B4-BE49-F238E27FC236}">
                  <a16:creationId xmlns:a16="http://schemas.microsoft.com/office/drawing/2014/main" id="{C8AC0794-EB39-4A98-806A-6C6E8EDEA532}"/>
                </a:ext>
              </a:extLst>
            </p:cNvPr>
            <p:cNvGrpSpPr/>
            <p:nvPr/>
          </p:nvGrpSpPr>
          <p:grpSpPr>
            <a:xfrm>
              <a:off x="684308" y="3710101"/>
              <a:ext cx="9818413" cy="1316011"/>
              <a:chOff x="665834" y="3950106"/>
              <a:chExt cx="6169326" cy="1316011"/>
            </a:xfrm>
          </p:grpSpPr>
          <p:sp>
            <p:nvSpPr>
              <p:cNvPr id="16" name="Rechthoek: afgeronde hoeken 15">
                <a:extLst>
                  <a:ext uri="{FF2B5EF4-FFF2-40B4-BE49-F238E27FC236}">
                    <a16:creationId xmlns:a16="http://schemas.microsoft.com/office/drawing/2014/main" id="{30C1D810-61C7-4298-BA66-18591657B194}"/>
                  </a:ext>
                </a:extLst>
              </p:cNvPr>
              <p:cNvSpPr/>
              <p:nvPr/>
            </p:nvSpPr>
            <p:spPr>
              <a:xfrm>
                <a:off x="665834" y="4235079"/>
                <a:ext cx="6169326" cy="1031038"/>
              </a:xfrm>
              <a:prstGeom prst="roundRect">
                <a:avLst/>
              </a:prstGeom>
              <a:solidFill>
                <a:schemeClr val="bg1"/>
              </a:solidFill>
              <a:ln w="28575">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000" dirty="0" err="1">
                    <a:solidFill>
                      <a:schemeClr val="tx1"/>
                    </a:solidFill>
                    <a:latin typeface="Calibri "/>
                  </a:rPr>
                  <a:t>If</a:t>
                </a:r>
                <a:r>
                  <a:rPr lang="nl-BE" sz="2000" dirty="0">
                    <a:solidFill>
                      <a:schemeClr val="tx1"/>
                    </a:solidFill>
                    <a:latin typeface="Calibri "/>
                  </a:rPr>
                  <a:t> </a:t>
                </a:r>
                <a:r>
                  <a:rPr lang="nl-BE" sz="2000" dirty="0" err="1">
                    <a:solidFill>
                      <a:schemeClr val="tx1"/>
                    </a:solidFill>
                    <a:latin typeface="Calibri "/>
                  </a:rPr>
                  <a:t>you</a:t>
                </a:r>
                <a:r>
                  <a:rPr lang="nl-BE" sz="2000" dirty="0">
                    <a:solidFill>
                      <a:schemeClr val="tx1"/>
                    </a:solidFill>
                    <a:latin typeface="Calibri "/>
                  </a:rPr>
                  <a:t> </a:t>
                </a:r>
                <a:r>
                  <a:rPr lang="nl-BE" sz="2000" dirty="0" err="1">
                    <a:solidFill>
                      <a:schemeClr val="tx1"/>
                    </a:solidFill>
                    <a:latin typeface="Calibri "/>
                  </a:rPr>
                  <a:t>see</a:t>
                </a:r>
                <a:r>
                  <a:rPr lang="nl-BE" sz="2000" dirty="0">
                    <a:solidFill>
                      <a:schemeClr val="tx1"/>
                    </a:solidFill>
                    <a:latin typeface="Calibri "/>
                  </a:rPr>
                  <a:t> </a:t>
                </a:r>
                <a:r>
                  <a:rPr lang="nl-BE" sz="2000" b="1" dirty="0">
                    <a:solidFill>
                      <a:srgbClr val="FF0000"/>
                    </a:solidFill>
                    <a:latin typeface="Calibri "/>
                  </a:rPr>
                  <a:t>&gt;&gt;&gt; </a:t>
                </a:r>
                <a:r>
                  <a:rPr lang="nl-BE" sz="2000" b="1" dirty="0" err="1">
                    <a:solidFill>
                      <a:srgbClr val="FF0000"/>
                    </a:solidFill>
                    <a:latin typeface="Calibri "/>
                  </a:rPr>
                  <a:t>before</a:t>
                </a:r>
                <a:r>
                  <a:rPr lang="nl-BE" sz="2000" b="1" dirty="0">
                    <a:solidFill>
                      <a:srgbClr val="FF0000"/>
                    </a:solidFill>
                    <a:latin typeface="Calibri "/>
                  </a:rPr>
                  <a:t> a</a:t>
                </a:r>
                <a:r>
                  <a:rPr lang="nl-BE" sz="2000" dirty="0">
                    <a:solidFill>
                      <a:srgbClr val="FF0000"/>
                    </a:solidFill>
                    <a:latin typeface="Calibri "/>
                  </a:rPr>
                  <a:t> </a:t>
                </a:r>
                <a:r>
                  <a:rPr lang="nl-BE" sz="2000" dirty="0">
                    <a:solidFill>
                      <a:schemeClr val="tx1"/>
                    </a:solidFill>
                    <a:latin typeface="Calibri "/>
                  </a:rPr>
                  <a:t>statement in </a:t>
                </a:r>
                <a:r>
                  <a:rPr lang="nl-BE" sz="2000" dirty="0" err="1">
                    <a:solidFill>
                      <a:schemeClr val="tx1"/>
                    </a:solidFill>
                    <a:latin typeface="Calibri "/>
                  </a:rPr>
                  <a:t>the</a:t>
                </a:r>
                <a:r>
                  <a:rPr lang="nl-BE" sz="2000" dirty="0">
                    <a:solidFill>
                      <a:schemeClr val="tx1"/>
                    </a:solidFill>
                    <a:latin typeface="Calibri "/>
                  </a:rPr>
                  <a:t> slides, </a:t>
                </a:r>
              </a:p>
              <a:p>
                <a:r>
                  <a:rPr lang="nl-BE" sz="2000" dirty="0" err="1">
                    <a:solidFill>
                      <a:schemeClr val="tx1"/>
                    </a:solidFill>
                    <a:latin typeface="Calibri "/>
                  </a:rPr>
                  <a:t>it</a:t>
                </a:r>
                <a:r>
                  <a:rPr lang="nl-BE" sz="2000" dirty="0">
                    <a:solidFill>
                      <a:schemeClr val="tx1"/>
                    </a:solidFill>
                    <a:latin typeface="Calibri "/>
                  </a:rPr>
                  <a:t> means </a:t>
                </a:r>
                <a:r>
                  <a:rPr lang="nl-BE" sz="2000" dirty="0" err="1">
                    <a:solidFill>
                      <a:schemeClr val="tx1"/>
                    </a:solidFill>
                    <a:latin typeface="Calibri "/>
                  </a:rPr>
                  <a:t>it's</a:t>
                </a:r>
                <a:r>
                  <a:rPr lang="nl-BE" sz="2000" dirty="0">
                    <a:solidFill>
                      <a:schemeClr val="tx1"/>
                    </a:solidFill>
                    <a:latin typeface="Calibri "/>
                  </a:rPr>
                  <a:t> </a:t>
                </a:r>
                <a:r>
                  <a:rPr lang="nl-BE" sz="2000" dirty="0" err="1">
                    <a:solidFill>
                      <a:schemeClr val="tx1"/>
                    </a:solidFill>
                    <a:latin typeface="Calibri "/>
                  </a:rPr>
                  <a:t>entered</a:t>
                </a:r>
                <a:r>
                  <a:rPr lang="nl-BE" sz="2000" dirty="0">
                    <a:solidFill>
                      <a:schemeClr val="tx1"/>
                    </a:solidFill>
                    <a:latin typeface="Calibri "/>
                  </a:rPr>
                  <a:t> in </a:t>
                </a:r>
                <a:r>
                  <a:rPr lang="nl-BE" sz="2000" dirty="0" err="1">
                    <a:solidFill>
                      <a:schemeClr val="tx1"/>
                    </a:solidFill>
                    <a:latin typeface="Calibri "/>
                  </a:rPr>
                  <a:t>the</a:t>
                </a:r>
                <a:r>
                  <a:rPr lang="nl-BE" sz="2000" dirty="0">
                    <a:solidFill>
                      <a:schemeClr val="tx1"/>
                    </a:solidFill>
                    <a:latin typeface="Calibri "/>
                  </a:rPr>
                  <a:t> console.</a:t>
                </a:r>
              </a:p>
              <a:p>
                <a:endParaRPr lang="nl-BE" dirty="0">
                  <a:solidFill>
                    <a:srgbClr val="4584B6"/>
                  </a:solidFill>
                </a:endParaRPr>
              </a:p>
            </p:txBody>
          </p:sp>
          <p:sp>
            <p:nvSpPr>
              <p:cNvPr id="17" name="Tekstvak 16">
                <a:extLst>
                  <a:ext uri="{FF2B5EF4-FFF2-40B4-BE49-F238E27FC236}">
                    <a16:creationId xmlns:a16="http://schemas.microsoft.com/office/drawing/2014/main" id="{58D75C51-D4BD-46A2-B309-DEE2164688F5}"/>
                  </a:ext>
                </a:extLst>
              </p:cNvPr>
              <p:cNvSpPr txBox="1"/>
              <p:nvPr/>
            </p:nvSpPr>
            <p:spPr>
              <a:xfrm>
                <a:off x="2086277" y="3950106"/>
                <a:ext cx="116074" cy="461665"/>
              </a:xfrm>
              <a:prstGeom prst="rect">
                <a:avLst/>
              </a:prstGeom>
              <a:noFill/>
            </p:spPr>
            <p:txBody>
              <a:bodyPr wrap="none" rtlCol="0">
                <a:spAutoFit/>
              </a:bodyPr>
              <a:lstStyle/>
              <a:p>
                <a:endParaRPr lang="nl-BE" sz="2400" dirty="0">
                  <a:solidFill>
                    <a:srgbClr val="446785"/>
                  </a:solidFill>
                </a:endParaRPr>
              </a:p>
            </p:txBody>
          </p:sp>
        </p:grpSp>
        <p:sp>
          <p:nvSpPr>
            <p:cNvPr id="15" name="Rechthoek 14">
              <a:extLst>
                <a:ext uri="{FF2B5EF4-FFF2-40B4-BE49-F238E27FC236}">
                  <a16:creationId xmlns:a16="http://schemas.microsoft.com/office/drawing/2014/main" id="{4B1C68DF-1C4F-4195-B80A-F0C86351A911}"/>
                </a:ext>
              </a:extLst>
            </p:cNvPr>
            <p:cNvSpPr/>
            <p:nvPr/>
          </p:nvSpPr>
          <p:spPr>
            <a:xfrm>
              <a:off x="908047" y="4007765"/>
              <a:ext cx="295621" cy="320186"/>
            </a:xfrm>
            <a:prstGeom prst="rect">
              <a:avLst/>
            </a:prstGeom>
          </p:spPr>
          <p:txBody>
            <a:bodyPr wrap="none">
              <a:spAutoFit/>
            </a:bodyPr>
            <a:lstStyle/>
            <a:p>
              <a:endParaRPr lang="nl-BE" dirty="0">
                <a:latin typeface="Calibri "/>
              </a:endParaRPr>
            </a:p>
          </p:txBody>
        </p:sp>
      </p:grpSp>
      <p:cxnSp>
        <p:nvCxnSpPr>
          <p:cNvPr id="18" name="Rechte verbindingslijn met pijl 17">
            <a:extLst>
              <a:ext uri="{FF2B5EF4-FFF2-40B4-BE49-F238E27FC236}">
                <a16:creationId xmlns:a16="http://schemas.microsoft.com/office/drawing/2014/main" id="{50F2C98F-9345-4197-BD9A-7031D4A15CF5}"/>
              </a:ext>
            </a:extLst>
          </p:cNvPr>
          <p:cNvCxnSpPr>
            <a:cxnSpLocks/>
          </p:cNvCxnSpPr>
          <p:nvPr/>
        </p:nvCxnSpPr>
        <p:spPr>
          <a:xfrm flipH="1" flipV="1">
            <a:off x="1873462" y="4503435"/>
            <a:ext cx="1607174" cy="161706"/>
          </a:xfrm>
          <a:prstGeom prst="straightConnector1">
            <a:avLst/>
          </a:prstGeom>
          <a:ln w="38100">
            <a:solidFill>
              <a:srgbClr val="4584B6"/>
            </a:solidFill>
            <a:tailEnd type="triangle"/>
          </a:ln>
        </p:spPr>
        <p:style>
          <a:lnRef idx="1">
            <a:schemeClr val="accent1"/>
          </a:lnRef>
          <a:fillRef idx="0">
            <a:schemeClr val="accent1"/>
          </a:fillRef>
          <a:effectRef idx="0">
            <a:schemeClr val="accent1"/>
          </a:effectRef>
          <a:fontRef idx="minor">
            <a:schemeClr val="tx1"/>
          </a:fontRef>
        </p:style>
      </p:cxnSp>
      <p:sp>
        <p:nvSpPr>
          <p:cNvPr id="8" name="Rechthoek 7">
            <a:extLst>
              <a:ext uri="{FF2B5EF4-FFF2-40B4-BE49-F238E27FC236}">
                <a16:creationId xmlns:a16="http://schemas.microsoft.com/office/drawing/2014/main" id="{0406169C-67B6-4E47-94C2-F560E80A5CD1}"/>
              </a:ext>
            </a:extLst>
          </p:cNvPr>
          <p:cNvSpPr/>
          <p:nvPr/>
        </p:nvSpPr>
        <p:spPr>
          <a:xfrm>
            <a:off x="2523519" y="6442717"/>
            <a:ext cx="1216681" cy="365125"/>
          </a:xfrm>
          <a:prstGeom prst="rect">
            <a:avLst/>
          </a:prstGeom>
          <a:noFill/>
          <a:ln w="38100">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9" name="Audio 8">
            <a:hlinkClick r:id="" action="ppaction://media"/>
            <a:extLst>
              <a:ext uri="{FF2B5EF4-FFF2-40B4-BE49-F238E27FC236}">
                <a16:creationId xmlns:a16="http://schemas.microsoft.com/office/drawing/2014/main" id="{4549AD5E-3636-49BB-9043-7E758DEEA14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024926684"/>
      </p:ext>
    </p:extLst>
  </p:cSld>
  <p:clrMapOvr>
    <a:masterClrMapping/>
  </p:clrMapOvr>
  <mc:AlternateContent xmlns:mc="http://schemas.openxmlformats.org/markup-compatibility/2006" xmlns:p14="http://schemas.microsoft.com/office/powerpoint/2010/main">
    <mc:Choice Requires="p14">
      <p:transition spd="slow" p14:dur="2000" advTm="21233"/>
    </mc:Choice>
    <mc:Fallback xmlns="">
      <p:transition spd="slow" advTm="212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AADB3FF-F25F-44BF-94A5-0B6B524DB57C}"/>
              </a:ext>
            </a:extLst>
          </p:cNvPr>
          <p:cNvSpPr>
            <a:spLocks noGrp="1"/>
          </p:cNvSpPr>
          <p:nvPr>
            <p:ph type="title"/>
          </p:nvPr>
        </p:nvSpPr>
        <p:spPr>
          <a:noFill/>
        </p:spPr>
        <p:txBody>
          <a:bodyPr/>
          <a:lstStyle/>
          <a:p>
            <a:r>
              <a:rPr lang="nl-BE" dirty="0" err="1"/>
              <a:t>Dynamic typing</a:t>
            </a:r>
            <a:endParaRPr lang="nl-BE" dirty="0"/>
          </a:p>
        </p:txBody>
      </p:sp>
      <p:sp>
        <p:nvSpPr>
          <p:cNvPr id="3" name="Tijdelijke aanduiding voor inhoud 2">
            <a:extLst>
              <a:ext uri="{FF2B5EF4-FFF2-40B4-BE49-F238E27FC236}">
                <a16:creationId xmlns:a16="http://schemas.microsoft.com/office/drawing/2014/main" id="{962DBF84-0875-494C-953E-5FE1B12F0834}"/>
              </a:ext>
            </a:extLst>
          </p:cNvPr>
          <p:cNvSpPr>
            <a:spLocks noGrp="1"/>
          </p:cNvSpPr>
          <p:nvPr>
            <p:ph idx="1"/>
          </p:nvPr>
        </p:nvSpPr>
        <p:spPr>
          <a:xfrm>
            <a:off x="582705" y="1487394"/>
            <a:ext cx="11423467" cy="4626069"/>
          </a:xfrm>
        </p:spPr>
        <p:txBody>
          <a:bodyPr/>
          <a:lstStyle/>
          <a:p>
            <a:r>
              <a:rPr lang="nl-BE" dirty="0"/>
              <a:t>Attention! </a:t>
            </a:r>
            <a:br>
              <a:rPr lang="nl-BE" dirty="0"/>
            </a:br>
            <a:r>
              <a:rPr lang="nl-BE" dirty="0"/>
              <a:t>The data type of a variable can change throughout a program.</a:t>
            </a:r>
          </a:p>
          <a:p>
            <a:endParaRPr lang="nl-BE" dirty="0"/>
          </a:p>
          <a:p>
            <a:endParaRPr lang="nl-BE" dirty="0"/>
          </a:p>
        </p:txBody>
      </p:sp>
      <p:grpSp>
        <p:nvGrpSpPr>
          <p:cNvPr id="21" name="Groep 20">
            <a:extLst>
              <a:ext uri="{FF2B5EF4-FFF2-40B4-BE49-F238E27FC236}">
                <a16:creationId xmlns:a16="http://schemas.microsoft.com/office/drawing/2014/main" id="{B68EB4B1-5880-4899-A097-B73F5D995984}"/>
              </a:ext>
            </a:extLst>
          </p:cNvPr>
          <p:cNvGrpSpPr/>
          <p:nvPr/>
        </p:nvGrpSpPr>
        <p:grpSpPr>
          <a:xfrm>
            <a:off x="5331208" y="2826156"/>
            <a:ext cx="2853858" cy="3491062"/>
            <a:chOff x="1401210" y="1196753"/>
            <a:chExt cx="2853857" cy="3744417"/>
          </a:xfrm>
        </p:grpSpPr>
        <p:sp>
          <p:nvSpPr>
            <p:cNvPr id="22" name="AutoShape 10">
              <a:extLst>
                <a:ext uri="{FF2B5EF4-FFF2-40B4-BE49-F238E27FC236}">
                  <a16:creationId xmlns:a16="http://schemas.microsoft.com/office/drawing/2014/main" id="{4F29459C-2EF3-4789-9EB3-163DFC920C6F}"/>
                </a:ext>
              </a:extLst>
            </p:cNvPr>
            <p:cNvSpPr>
              <a:spLocks noChangeArrowheads="1"/>
            </p:cNvSpPr>
            <p:nvPr/>
          </p:nvSpPr>
          <p:spPr bwMode="auto">
            <a:xfrm>
              <a:off x="1403350" y="1587874"/>
              <a:ext cx="2849562" cy="3353296"/>
            </a:xfrm>
            <a:prstGeom prst="roundRect">
              <a:avLst>
                <a:gd name="adj" fmla="val 3074"/>
              </a:avLst>
            </a:prstGeom>
            <a:solidFill>
              <a:srgbClr val="EAEAEA"/>
            </a:solidFill>
            <a:ln w="9525" algn="ctr">
              <a:solidFill>
                <a:schemeClr val="tx1"/>
              </a:solidFill>
              <a:round/>
              <a:headEnd/>
              <a:tailEnd/>
            </a:ln>
            <a:effectLst/>
          </p:spPr>
          <p:txBody>
            <a:bodyPr wrap="none" anchor="ctr"/>
            <a:lstStyle/>
            <a:p>
              <a:endParaRPr lang="nl-NL"/>
            </a:p>
          </p:txBody>
        </p:sp>
        <p:sp>
          <p:nvSpPr>
            <p:cNvPr id="23" name="Text Box 11">
              <a:extLst>
                <a:ext uri="{FF2B5EF4-FFF2-40B4-BE49-F238E27FC236}">
                  <a16:creationId xmlns:a16="http://schemas.microsoft.com/office/drawing/2014/main" id="{5049D85E-D615-4EDF-9054-357AFD66993B}"/>
                </a:ext>
              </a:extLst>
            </p:cNvPr>
            <p:cNvSpPr txBox="1">
              <a:spLocks noChangeArrowheads="1"/>
            </p:cNvSpPr>
            <p:nvPr/>
          </p:nvSpPr>
          <p:spPr bwMode="auto">
            <a:xfrm>
              <a:off x="1401210" y="1196753"/>
              <a:ext cx="2853857" cy="396135"/>
            </a:xfrm>
            <a:prstGeom prst="rect">
              <a:avLst/>
            </a:prstGeom>
            <a:noFill/>
            <a:ln w="9525" algn="ctr">
              <a:noFill/>
              <a:miter lim="800000"/>
              <a:headEnd/>
              <a:tailEnd/>
            </a:ln>
            <a:effectLst/>
          </p:spPr>
          <p:txBody>
            <a:bodyPr wrap="none">
              <a:spAutoFit/>
            </a:bodyPr>
            <a:lstStyle/>
            <a:p>
              <a:pPr algn="ctr">
                <a:buFontTx/>
                <a:buNone/>
              </a:pPr>
              <a:r>
                <a:rPr lang="fr-BE" b="1" dirty="0" err="1">
                  <a:solidFill>
                    <a:srgbClr val="446785"/>
                  </a:solidFill>
                  <a:latin typeface="Calibri" pitchFamily="34" charset="0"/>
                </a:rPr>
                <a:t>Variable</a:t>
              </a:r>
              <a:r>
                <a:rPr lang="fr-BE" b="1" dirty="0">
                  <a:solidFill>
                    <a:srgbClr val="446785"/>
                  </a:solidFill>
                  <a:latin typeface="Calibri" pitchFamily="34" charset="0"/>
                </a:rPr>
                <a:t> in the program</a:t>
              </a:r>
              <a:endParaRPr lang="nl-NL" b="1" dirty="0">
                <a:solidFill>
                  <a:srgbClr val="446785"/>
                </a:solidFill>
                <a:latin typeface="Calibri" pitchFamily="34" charset="0"/>
              </a:endParaRPr>
            </a:p>
          </p:txBody>
        </p:sp>
      </p:grpSp>
      <p:grpSp>
        <p:nvGrpSpPr>
          <p:cNvPr id="24" name="Groep 23">
            <a:extLst>
              <a:ext uri="{FF2B5EF4-FFF2-40B4-BE49-F238E27FC236}">
                <a16:creationId xmlns:a16="http://schemas.microsoft.com/office/drawing/2014/main" id="{8E9BDDE4-A4A4-471E-92C0-547FCE7BDD47}"/>
              </a:ext>
            </a:extLst>
          </p:cNvPr>
          <p:cNvGrpSpPr/>
          <p:nvPr/>
        </p:nvGrpSpPr>
        <p:grpSpPr>
          <a:xfrm>
            <a:off x="8573717" y="2822071"/>
            <a:ext cx="3234748" cy="3495147"/>
            <a:chOff x="5633533" y="1446022"/>
            <a:chExt cx="3234748" cy="3495147"/>
          </a:xfrm>
        </p:grpSpPr>
        <p:sp>
          <p:nvSpPr>
            <p:cNvPr id="25" name="AutoShape 10">
              <a:extLst>
                <a:ext uri="{FF2B5EF4-FFF2-40B4-BE49-F238E27FC236}">
                  <a16:creationId xmlns:a16="http://schemas.microsoft.com/office/drawing/2014/main" id="{C650A220-E9BB-4D64-A6E6-0E89C5ED2F21}"/>
                </a:ext>
              </a:extLst>
            </p:cNvPr>
            <p:cNvSpPr>
              <a:spLocks noChangeArrowheads="1"/>
            </p:cNvSpPr>
            <p:nvPr/>
          </p:nvSpPr>
          <p:spPr bwMode="auto">
            <a:xfrm>
              <a:off x="5826126" y="1814765"/>
              <a:ext cx="2849562" cy="3126404"/>
            </a:xfrm>
            <a:prstGeom prst="roundRect">
              <a:avLst>
                <a:gd name="adj" fmla="val 3074"/>
              </a:avLst>
            </a:prstGeom>
            <a:solidFill>
              <a:srgbClr val="EAEAEA"/>
            </a:solidFill>
            <a:ln w="9525" algn="ctr">
              <a:solidFill>
                <a:schemeClr val="tx1"/>
              </a:solidFill>
              <a:round/>
              <a:headEnd/>
              <a:tailEnd/>
            </a:ln>
            <a:effectLst/>
          </p:spPr>
          <p:txBody>
            <a:bodyPr wrap="none" anchor="ctr"/>
            <a:lstStyle/>
            <a:p>
              <a:endParaRPr lang="nl-NL"/>
            </a:p>
          </p:txBody>
        </p:sp>
        <p:sp>
          <p:nvSpPr>
            <p:cNvPr id="26" name="Text Box 11">
              <a:extLst>
                <a:ext uri="{FF2B5EF4-FFF2-40B4-BE49-F238E27FC236}">
                  <a16:creationId xmlns:a16="http://schemas.microsoft.com/office/drawing/2014/main" id="{FE9BAA9F-61C0-4795-B03C-5ECF93E9FD19}"/>
                </a:ext>
              </a:extLst>
            </p:cNvPr>
            <p:cNvSpPr txBox="1">
              <a:spLocks noChangeArrowheads="1"/>
            </p:cNvSpPr>
            <p:nvPr/>
          </p:nvSpPr>
          <p:spPr bwMode="auto">
            <a:xfrm>
              <a:off x="5633533" y="1446022"/>
              <a:ext cx="3234748" cy="369332"/>
            </a:xfrm>
            <a:prstGeom prst="rect">
              <a:avLst/>
            </a:prstGeom>
            <a:noFill/>
            <a:ln w="9525" algn="ctr">
              <a:noFill/>
              <a:miter lim="800000"/>
              <a:headEnd/>
              <a:tailEnd/>
            </a:ln>
            <a:effectLst/>
          </p:spPr>
          <p:txBody>
            <a:bodyPr wrap="square">
              <a:spAutoFit/>
            </a:bodyPr>
            <a:lstStyle/>
            <a:p>
              <a:pPr algn="ctr">
                <a:buFontTx/>
                <a:buNone/>
              </a:pPr>
              <a:r>
                <a:rPr lang="fr-BE" b="1" dirty="0" err="1">
                  <a:solidFill>
                    <a:srgbClr val="446785"/>
                  </a:solidFill>
                  <a:latin typeface="Calibri" pitchFamily="34" charset="0"/>
                </a:rPr>
                <a:t>Locations</a:t>
              </a:r>
              <a:r>
                <a:rPr lang="fr-BE" b="1" dirty="0">
                  <a:solidFill>
                    <a:srgbClr val="446785"/>
                  </a:solidFill>
                  <a:latin typeface="Calibri" pitchFamily="34" charset="0"/>
                </a:rPr>
                <a:t> in </a:t>
              </a:r>
              <a:r>
                <a:rPr lang="fr-BE" b="1" dirty="0" err="1">
                  <a:solidFill>
                    <a:srgbClr val="446785"/>
                  </a:solidFill>
                  <a:latin typeface="Calibri" pitchFamily="34" charset="0"/>
                </a:rPr>
                <a:t>working memory</a:t>
              </a:r>
              <a:endParaRPr lang="nl-NL" b="1" dirty="0">
                <a:solidFill>
                  <a:srgbClr val="446785"/>
                </a:solidFill>
                <a:latin typeface="Calibri" pitchFamily="34" charset="0"/>
              </a:endParaRPr>
            </a:p>
          </p:txBody>
        </p:sp>
      </p:grpSp>
      <p:sp>
        <p:nvSpPr>
          <p:cNvPr id="27" name="AutoShape 8">
            <a:extLst>
              <a:ext uri="{FF2B5EF4-FFF2-40B4-BE49-F238E27FC236}">
                <a16:creationId xmlns:a16="http://schemas.microsoft.com/office/drawing/2014/main" id="{6A9241B2-DEE6-49AA-9DF0-61CEBB0EEA06}"/>
              </a:ext>
            </a:extLst>
          </p:cNvPr>
          <p:cNvSpPr>
            <a:spLocks noChangeArrowheads="1"/>
          </p:cNvSpPr>
          <p:nvPr/>
        </p:nvSpPr>
        <p:spPr bwMode="auto">
          <a:xfrm>
            <a:off x="5701647" y="3469421"/>
            <a:ext cx="1760284" cy="423862"/>
          </a:xfrm>
          <a:prstGeom prst="roundRect">
            <a:avLst>
              <a:gd name="adj" fmla="val 5773"/>
            </a:avLst>
          </a:prstGeom>
          <a:solidFill>
            <a:schemeClr val="bg1"/>
          </a:solidFill>
          <a:ln w="9525" algn="ctr">
            <a:solidFill>
              <a:schemeClr val="tx1"/>
            </a:solidFill>
            <a:round/>
            <a:headEnd/>
            <a:tailEnd/>
          </a:ln>
          <a:effectLst>
            <a:outerShdw blurRad="50800" dist="38100" dir="2700000" algn="tl" rotWithShape="0">
              <a:prstClr val="black">
                <a:alpha val="40000"/>
              </a:prstClr>
            </a:outerShdw>
          </a:effectLst>
        </p:spPr>
        <p:txBody>
          <a:bodyPr wrap="none" anchor="ctr"/>
          <a:lstStyle/>
          <a:p>
            <a:r>
              <a:rPr lang="nl-NL" b="1" dirty="0">
                <a:latin typeface="Courier New" pitchFamily="49" charset="0"/>
                <a:cs typeface="Courier New" pitchFamily="49" charset="0"/>
              </a:rPr>
              <a:t>number</a:t>
            </a:r>
          </a:p>
        </p:txBody>
      </p:sp>
      <p:cxnSp>
        <p:nvCxnSpPr>
          <p:cNvPr id="28" name="Rechte verbindingslijn met pijl 27">
            <a:extLst>
              <a:ext uri="{FF2B5EF4-FFF2-40B4-BE49-F238E27FC236}">
                <a16:creationId xmlns:a16="http://schemas.microsoft.com/office/drawing/2014/main" id="{05FC7127-AC3E-4D59-A59E-3BF25424EF0E}"/>
              </a:ext>
            </a:extLst>
          </p:cNvPr>
          <p:cNvCxnSpPr>
            <a:cxnSpLocks/>
            <a:stCxn id="27" idx="3"/>
            <a:endCxn id="30" idx="1"/>
          </p:cNvCxnSpPr>
          <p:nvPr/>
        </p:nvCxnSpPr>
        <p:spPr bwMode="auto">
          <a:xfrm>
            <a:off x="7461931" y="3681352"/>
            <a:ext cx="1893483" cy="1"/>
          </a:xfrm>
          <a:prstGeom prst="straightConnector1">
            <a:avLst/>
          </a:prstGeom>
          <a:noFill/>
          <a:ln w="15875" cap="flat" cmpd="sng" algn="ctr">
            <a:solidFill>
              <a:srgbClr val="3333CC"/>
            </a:solidFill>
            <a:prstDash val="solid"/>
            <a:round/>
            <a:headEnd type="none" w="med" len="med"/>
            <a:tailEnd type="triangle"/>
          </a:ln>
          <a:effectLst/>
        </p:spPr>
      </p:cxnSp>
      <p:grpSp>
        <p:nvGrpSpPr>
          <p:cNvPr id="29" name="Groep 28">
            <a:extLst>
              <a:ext uri="{FF2B5EF4-FFF2-40B4-BE49-F238E27FC236}">
                <a16:creationId xmlns:a16="http://schemas.microsoft.com/office/drawing/2014/main" id="{FCE18ADA-9AC6-4185-AC1F-4DD7BDBC6FF5}"/>
              </a:ext>
            </a:extLst>
          </p:cNvPr>
          <p:cNvGrpSpPr/>
          <p:nvPr/>
        </p:nvGrpSpPr>
        <p:grpSpPr>
          <a:xfrm>
            <a:off x="9275378" y="3230607"/>
            <a:ext cx="2138811" cy="662677"/>
            <a:chOff x="5897422" y="1686203"/>
            <a:chExt cx="2609328" cy="662677"/>
          </a:xfrm>
        </p:grpSpPr>
        <p:sp>
          <p:nvSpPr>
            <p:cNvPr id="30" name="AutoShape 8">
              <a:extLst>
                <a:ext uri="{FF2B5EF4-FFF2-40B4-BE49-F238E27FC236}">
                  <a16:creationId xmlns:a16="http://schemas.microsoft.com/office/drawing/2014/main" id="{D48DC594-4F24-4E86-BAA5-7AD4DDD7FFAD}"/>
                </a:ext>
              </a:extLst>
            </p:cNvPr>
            <p:cNvSpPr>
              <a:spLocks noChangeArrowheads="1"/>
            </p:cNvSpPr>
            <p:nvPr/>
          </p:nvSpPr>
          <p:spPr bwMode="auto">
            <a:xfrm>
              <a:off x="5995065" y="1925018"/>
              <a:ext cx="2511685" cy="423862"/>
            </a:xfrm>
            <a:prstGeom prst="roundRect">
              <a:avLst>
                <a:gd name="adj" fmla="val 5773"/>
              </a:avLst>
            </a:prstGeom>
            <a:solidFill>
              <a:schemeClr val="bg1"/>
            </a:solidFill>
            <a:ln w="9525" algn="ctr">
              <a:solidFill>
                <a:schemeClr val="tx1"/>
              </a:solidFill>
              <a:round/>
              <a:headEnd/>
              <a:tailEnd/>
            </a:ln>
            <a:effectLst>
              <a:outerShdw blurRad="50800" dist="38100" dir="2700000" algn="tl" rotWithShape="0">
                <a:prstClr val="black">
                  <a:alpha val="40000"/>
                </a:prstClr>
              </a:outerShdw>
            </a:effectLst>
          </p:spPr>
          <p:txBody>
            <a:bodyPr wrap="none" anchor="ctr"/>
            <a:lstStyle/>
            <a:p>
              <a:pPr>
                <a:buFontTx/>
                <a:buNone/>
              </a:pPr>
              <a:r>
                <a:rPr lang="nl-NL" dirty="0">
                  <a:solidFill>
                    <a:srgbClr val="0000FF"/>
                  </a:solidFill>
                  <a:latin typeface="Consolas" panose="020B0609020204030204" pitchFamily="49" charset="0"/>
                </a:rPr>
                <a:t>5</a:t>
              </a:r>
            </a:p>
          </p:txBody>
        </p:sp>
        <p:sp>
          <p:nvSpPr>
            <p:cNvPr id="31" name="Text Box 12">
              <a:extLst>
                <a:ext uri="{FF2B5EF4-FFF2-40B4-BE49-F238E27FC236}">
                  <a16:creationId xmlns:a16="http://schemas.microsoft.com/office/drawing/2014/main" id="{AE56A958-58A7-4D39-A9BB-E8C4BF7551F0}"/>
                </a:ext>
              </a:extLst>
            </p:cNvPr>
            <p:cNvSpPr txBox="1">
              <a:spLocks noChangeArrowheads="1"/>
            </p:cNvSpPr>
            <p:nvPr/>
          </p:nvSpPr>
          <p:spPr bwMode="auto">
            <a:xfrm>
              <a:off x="5897422" y="1686203"/>
              <a:ext cx="463588" cy="276999"/>
            </a:xfrm>
            <a:prstGeom prst="rect">
              <a:avLst/>
            </a:prstGeom>
            <a:noFill/>
            <a:ln w="9525" algn="ctr">
              <a:noFill/>
              <a:miter lim="800000"/>
              <a:headEnd/>
              <a:tailEnd/>
            </a:ln>
            <a:effectLst/>
          </p:spPr>
          <p:txBody>
            <a:bodyPr wrap="none">
              <a:spAutoFit/>
            </a:bodyPr>
            <a:lstStyle/>
            <a:p>
              <a:pPr>
                <a:buFontTx/>
                <a:buNone/>
              </a:pPr>
              <a:r>
                <a:rPr lang="fr-BE" sz="1200" b="1" dirty="0" err="1">
                  <a:latin typeface="Courier New" pitchFamily="49" charset="0"/>
                </a:rPr>
                <a:t>int</a:t>
              </a:r>
              <a:endParaRPr lang="nl-NL" sz="1200" b="1" dirty="0">
                <a:latin typeface="Courier New" pitchFamily="49" charset="0"/>
              </a:endParaRPr>
            </a:p>
          </p:txBody>
        </p:sp>
      </p:grpSp>
      <p:cxnSp>
        <p:nvCxnSpPr>
          <p:cNvPr id="38" name="Rechte verbindingslijn met pijl 37">
            <a:extLst>
              <a:ext uri="{FF2B5EF4-FFF2-40B4-BE49-F238E27FC236}">
                <a16:creationId xmlns:a16="http://schemas.microsoft.com/office/drawing/2014/main" id="{CBB4257C-540B-430A-ADD8-5E65BD0ED017}"/>
              </a:ext>
            </a:extLst>
          </p:cNvPr>
          <p:cNvCxnSpPr>
            <a:cxnSpLocks/>
            <a:stCxn id="27" idx="3"/>
          </p:cNvCxnSpPr>
          <p:nvPr/>
        </p:nvCxnSpPr>
        <p:spPr bwMode="auto">
          <a:xfrm>
            <a:off x="7461931" y="3681352"/>
            <a:ext cx="1911091" cy="1024995"/>
          </a:xfrm>
          <a:prstGeom prst="straightConnector1">
            <a:avLst/>
          </a:prstGeom>
          <a:noFill/>
          <a:ln w="15875" cap="flat" cmpd="sng" algn="ctr">
            <a:solidFill>
              <a:srgbClr val="3333CC"/>
            </a:solidFill>
            <a:prstDash val="solid"/>
            <a:round/>
            <a:headEnd type="none" w="med" len="med"/>
            <a:tailEnd type="triangle"/>
          </a:ln>
          <a:effectLst/>
        </p:spPr>
      </p:cxnSp>
      <p:grpSp>
        <p:nvGrpSpPr>
          <p:cNvPr id="39" name="Groep 38">
            <a:extLst>
              <a:ext uri="{FF2B5EF4-FFF2-40B4-BE49-F238E27FC236}">
                <a16:creationId xmlns:a16="http://schemas.microsoft.com/office/drawing/2014/main" id="{29C03F28-557F-43B7-9E87-5C65063B7D51}"/>
              </a:ext>
            </a:extLst>
          </p:cNvPr>
          <p:cNvGrpSpPr/>
          <p:nvPr/>
        </p:nvGrpSpPr>
        <p:grpSpPr>
          <a:xfrm>
            <a:off x="9275378" y="4294688"/>
            <a:ext cx="2138811" cy="662677"/>
            <a:chOff x="5897422" y="1686203"/>
            <a:chExt cx="2609328" cy="662677"/>
          </a:xfrm>
        </p:grpSpPr>
        <p:sp>
          <p:nvSpPr>
            <p:cNvPr id="40" name="AutoShape 8">
              <a:extLst>
                <a:ext uri="{FF2B5EF4-FFF2-40B4-BE49-F238E27FC236}">
                  <a16:creationId xmlns:a16="http://schemas.microsoft.com/office/drawing/2014/main" id="{63D6B0BE-1953-44B6-B6E7-8187BA1338B8}"/>
                </a:ext>
              </a:extLst>
            </p:cNvPr>
            <p:cNvSpPr>
              <a:spLocks noChangeArrowheads="1"/>
            </p:cNvSpPr>
            <p:nvPr/>
          </p:nvSpPr>
          <p:spPr bwMode="auto">
            <a:xfrm>
              <a:off x="5995065" y="1925018"/>
              <a:ext cx="2511685" cy="423862"/>
            </a:xfrm>
            <a:prstGeom prst="roundRect">
              <a:avLst>
                <a:gd name="adj" fmla="val 5773"/>
              </a:avLst>
            </a:prstGeom>
            <a:solidFill>
              <a:schemeClr val="bg1"/>
            </a:solidFill>
            <a:ln w="9525" algn="ctr">
              <a:solidFill>
                <a:schemeClr val="tx1"/>
              </a:solidFill>
              <a:round/>
              <a:headEnd/>
              <a:tailEnd/>
            </a:ln>
            <a:effectLst>
              <a:outerShdw blurRad="50800" dist="38100" dir="2700000" algn="tl" rotWithShape="0">
                <a:prstClr val="black">
                  <a:alpha val="40000"/>
                </a:prstClr>
              </a:outerShdw>
            </a:effectLst>
          </p:spPr>
          <p:txBody>
            <a:bodyPr wrap="none" anchor="ctr"/>
            <a:lstStyle/>
            <a:p>
              <a:pPr>
                <a:buFontTx/>
                <a:buNone/>
              </a:pPr>
              <a:r>
                <a:rPr lang="en-US" b="1" dirty="0" err="1">
                  <a:solidFill>
                    <a:srgbClr val="008080"/>
                  </a:solidFill>
                  <a:latin typeface="Consolas" panose="020B0609020204030204" pitchFamily="49" charset="0"/>
                  <a:sym typeface="Courier New"/>
                </a:rPr>
                <a:t>five</a:t>
              </a:r>
              <a:endParaRPr lang="nl-NL" b="1" dirty="0">
                <a:solidFill>
                  <a:srgbClr val="008080"/>
                </a:solidFill>
                <a:latin typeface="Consolas" panose="020B0609020204030204" pitchFamily="49" charset="0"/>
              </a:endParaRPr>
            </a:p>
          </p:txBody>
        </p:sp>
        <p:sp>
          <p:nvSpPr>
            <p:cNvPr id="41" name="Text Box 12">
              <a:extLst>
                <a:ext uri="{FF2B5EF4-FFF2-40B4-BE49-F238E27FC236}">
                  <a16:creationId xmlns:a16="http://schemas.microsoft.com/office/drawing/2014/main" id="{1A979FF8-F0D4-4216-94DC-BC831F6ED28F}"/>
                </a:ext>
              </a:extLst>
            </p:cNvPr>
            <p:cNvSpPr txBox="1">
              <a:spLocks noChangeArrowheads="1"/>
            </p:cNvSpPr>
            <p:nvPr/>
          </p:nvSpPr>
          <p:spPr bwMode="auto">
            <a:xfrm>
              <a:off x="5897422" y="1686203"/>
              <a:ext cx="742511" cy="276999"/>
            </a:xfrm>
            <a:prstGeom prst="rect">
              <a:avLst/>
            </a:prstGeom>
            <a:noFill/>
            <a:ln w="9525" algn="ctr">
              <a:noFill/>
              <a:miter lim="800000"/>
              <a:headEnd/>
              <a:tailEnd/>
            </a:ln>
            <a:effectLst/>
          </p:spPr>
          <p:txBody>
            <a:bodyPr wrap="none">
              <a:spAutoFit/>
            </a:bodyPr>
            <a:lstStyle/>
            <a:p>
              <a:pPr>
                <a:buFontTx/>
                <a:buNone/>
              </a:pPr>
              <a:r>
                <a:rPr lang="fr-BE" sz="1200" b="1" dirty="0">
                  <a:latin typeface="Courier New" pitchFamily="49" charset="0"/>
                </a:rPr>
                <a:t>string</a:t>
              </a:r>
              <a:endParaRPr lang="nl-NL" sz="1200" b="1" dirty="0">
                <a:latin typeface="Courier New" pitchFamily="49" charset="0"/>
              </a:endParaRPr>
            </a:p>
          </p:txBody>
        </p:sp>
      </p:grpSp>
      <p:sp>
        <p:nvSpPr>
          <p:cNvPr id="42" name="Tekstvak 41">
            <a:extLst>
              <a:ext uri="{FF2B5EF4-FFF2-40B4-BE49-F238E27FC236}">
                <a16:creationId xmlns:a16="http://schemas.microsoft.com/office/drawing/2014/main" id="{DCDC6332-DEFD-4274-BF95-2BDFE67BBE80}"/>
              </a:ext>
            </a:extLst>
          </p:cNvPr>
          <p:cNvSpPr txBox="1"/>
          <p:nvPr/>
        </p:nvSpPr>
        <p:spPr>
          <a:xfrm>
            <a:off x="8341896" y="3307935"/>
            <a:ext cx="318555" cy="369332"/>
          </a:xfrm>
          <a:prstGeom prst="rect">
            <a:avLst/>
          </a:prstGeom>
          <a:noFill/>
        </p:spPr>
        <p:txBody>
          <a:bodyPr wrap="square" rtlCol="0">
            <a:spAutoFit/>
          </a:bodyPr>
          <a:lstStyle/>
          <a:p>
            <a:r>
              <a:rPr lang="nl-BE" dirty="0"/>
              <a:t>=</a:t>
            </a:r>
          </a:p>
        </p:txBody>
      </p:sp>
      <p:sp>
        <p:nvSpPr>
          <p:cNvPr id="5" name="Tijdelijke aanduiding voor dianummer 4">
            <a:extLst>
              <a:ext uri="{FF2B5EF4-FFF2-40B4-BE49-F238E27FC236}">
                <a16:creationId xmlns:a16="http://schemas.microsoft.com/office/drawing/2014/main" id="{AB7249DA-A737-4860-B565-DF144465724D}"/>
              </a:ext>
            </a:extLst>
          </p:cNvPr>
          <p:cNvSpPr>
            <a:spLocks noGrp="1"/>
          </p:cNvSpPr>
          <p:nvPr>
            <p:ph type="sldNum" sz="quarter" idx="12"/>
          </p:nvPr>
        </p:nvSpPr>
        <p:spPr/>
        <p:txBody>
          <a:bodyPr/>
          <a:lstStyle/>
          <a:p>
            <a:fld id="{FE1B3154-47D9-4402-8EDB-E791933DC0B9}" type="slidenum">
              <a:rPr lang="nl-BE" smtClean="0"/>
              <a:pPr/>
              <a:t>29</a:t>
            </a:fld>
            <a:endParaRPr lang="nl-BE" dirty="0"/>
          </a:p>
        </p:txBody>
      </p:sp>
      <p:pic>
        <p:nvPicPr>
          <p:cNvPr id="6" name="Afbeelding 5">
            <a:extLst>
              <a:ext uri="{FF2B5EF4-FFF2-40B4-BE49-F238E27FC236}">
                <a16:creationId xmlns:a16="http://schemas.microsoft.com/office/drawing/2014/main" id="{D1B1BEED-EA67-42FB-97EA-EC2CC3D68FFC}"/>
              </a:ext>
            </a:extLst>
          </p:cNvPr>
          <p:cNvPicPr>
            <a:picLocks noChangeAspect="1"/>
          </p:cNvPicPr>
          <p:nvPr/>
        </p:nvPicPr>
        <p:blipFill>
          <a:blip r:embed="rId6"/>
          <a:stretch>
            <a:fillRect/>
          </a:stretch>
        </p:blipFill>
        <p:spPr>
          <a:xfrm>
            <a:off x="913906" y="3022274"/>
            <a:ext cx="3972505" cy="2857416"/>
          </a:xfrm>
          <a:prstGeom prst="rect">
            <a:avLst/>
          </a:prstGeom>
          <a:ln>
            <a:solidFill>
              <a:schemeClr val="bg1">
                <a:lumMod val="75000"/>
              </a:schemeClr>
            </a:solidFill>
          </a:ln>
        </p:spPr>
      </p:pic>
      <p:pic>
        <p:nvPicPr>
          <p:cNvPr id="7" name="Audio 6">
            <a:hlinkClick r:id="" action="ppaction://media"/>
            <a:extLst>
              <a:ext uri="{FF2B5EF4-FFF2-40B4-BE49-F238E27FC236}">
                <a16:creationId xmlns:a16="http://schemas.microsoft.com/office/drawing/2014/main" id="{B5ADF26A-E4B3-480D-9162-A5B6B369D3F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580256068"/>
      </p:ext>
    </p:extLst>
  </p:cSld>
  <p:clrMapOvr>
    <a:masterClrMapping/>
  </p:clrMapOvr>
  <mc:AlternateContent xmlns:mc="http://schemas.openxmlformats.org/markup-compatibility/2006" xmlns:p14="http://schemas.microsoft.com/office/powerpoint/2010/main">
    <mc:Choice Requires="p14">
      <p:transition spd="slow" p14:dur="2000" advTm="32267"/>
    </mc:Choice>
    <mc:Fallback xmlns="">
      <p:transition spd="slow" advTm="322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dissolve">
                                      <p:cBhvr>
                                        <p:cTn id="11" dur="500"/>
                                        <p:tgtEl>
                                          <p:spTgt spid="21"/>
                                        </p:tgtEl>
                                      </p:cBhvr>
                                    </p:animEffect>
                                  </p:childTnLst>
                                </p:cTn>
                              </p:par>
                              <p:par>
                                <p:cTn id="12" presetID="9" presetClass="entr" presetSubtype="0" fill="hold" nodeType="withEffect">
                                  <p:stCondLst>
                                    <p:cond delay="0"/>
                                  </p:stCondLst>
                                  <p:childTnLst>
                                    <p:set>
                                      <p:cBhvr>
                                        <p:cTn id="13" dur="1" fill="hold">
                                          <p:stCondLst>
                                            <p:cond delay="0"/>
                                          </p:stCondLst>
                                        </p:cTn>
                                        <p:tgtEl>
                                          <p:spTgt spid="24"/>
                                        </p:tgtEl>
                                        <p:attrNameLst>
                                          <p:attrName>style.visibility</p:attrName>
                                        </p:attrNameLst>
                                      </p:cBhvr>
                                      <p:to>
                                        <p:strVal val="visible"/>
                                      </p:to>
                                    </p:set>
                                    <p:animEffect transition="in" filter="dissolve">
                                      <p:cBhvr>
                                        <p:cTn id="14" dur="500"/>
                                        <p:tgtEl>
                                          <p:spTgt spid="24"/>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fade">
                                      <p:cBhvr>
                                        <p:cTn id="19" dur="500"/>
                                        <p:tgtEl>
                                          <p:spTgt spid="2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fade">
                                      <p:cBhvr>
                                        <p:cTn id="24" dur="500"/>
                                        <p:tgtEl>
                                          <p:spTgt spid="27"/>
                                        </p:tgtEl>
                                      </p:cBhvr>
                                    </p:animEffect>
                                  </p:childTnLst>
                                </p:cTn>
                              </p:par>
                            </p:childTnLst>
                          </p:cTn>
                        </p:par>
                        <p:par>
                          <p:cTn id="25" fill="hold">
                            <p:stCondLst>
                              <p:cond delay="500"/>
                            </p:stCondLst>
                            <p:childTnLst>
                              <p:par>
                                <p:cTn id="26" presetID="22" presetClass="entr" presetSubtype="8" fill="hold" nodeType="afterEffect">
                                  <p:stCondLst>
                                    <p:cond delay="0"/>
                                  </p:stCondLst>
                                  <p:childTnLst>
                                    <p:set>
                                      <p:cBhvr>
                                        <p:cTn id="27" dur="1" fill="hold">
                                          <p:stCondLst>
                                            <p:cond delay="0"/>
                                          </p:stCondLst>
                                        </p:cTn>
                                        <p:tgtEl>
                                          <p:spTgt spid="28"/>
                                        </p:tgtEl>
                                        <p:attrNameLst>
                                          <p:attrName>style.visibility</p:attrName>
                                        </p:attrNameLst>
                                      </p:cBhvr>
                                      <p:to>
                                        <p:strVal val="visible"/>
                                      </p:to>
                                    </p:set>
                                    <p:animEffect transition="in" filter="wipe(left)">
                                      <p:cBhvr>
                                        <p:cTn id="28" dur="500"/>
                                        <p:tgtEl>
                                          <p:spTgt spid="28"/>
                                        </p:tgtEl>
                                      </p:cBhvr>
                                    </p:animEffect>
                                  </p:childTnLst>
                                </p:cTn>
                              </p:par>
                              <p:par>
                                <p:cTn id="29" presetID="1" presetClass="entr" presetSubtype="0" fill="hold" grpId="0" nodeType="withEffect">
                                  <p:stCondLst>
                                    <p:cond delay="0"/>
                                  </p:stCondLst>
                                  <p:childTnLst>
                                    <p:set>
                                      <p:cBhvr>
                                        <p:cTn id="30" dur="1" fill="hold">
                                          <p:stCondLst>
                                            <p:cond delay="0"/>
                                          </p:stCondLst>
                                        </p:cTn>
                                        <p:tgtEl>
                                          <p:spTgt spid="4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nodeType="clickEffect">
                                  <p:stCondLst>
                                    <p:cond delay="0"/>
                                  </p:stCondLst>
                                  <p:childTnLst>
                                    <p:set>
                                      <p:cBhvr>
                                        <p:cTn id="38" dur="1" fill="hold">
                                          <p:stCondLst>
                                            <p:cond delay="0"/>
                                          </p:stCondLst>
                                        </p:cTn>
                                        <p:tgtEl>
                                          <p:spTgt spid="38"/>
                                        </p:tgtEl>
                                        <p:attrNameLst>
                                          <p:attrName>style.visibility</p:attrName>
                                        </p:attrNameLst>
                                      </p:cBhvr>
                                      <p:to>
                                        <p:strVal val="visible"/>
                                      </p:to>
                                    </p:set>
                                    <p:animEffect transition="in" filter="wipe(left)">
                                      <p:cBhvr>
                                        <p:cTn id="39"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0" fill="hold" display="0">
                  <p:stCondLst>
                    <p:cond delay="indefinite"/>
                  </p:stCondLst>
                  <p:endCondLst>
                    <p:cond evt="onStopAudio" delay="0">
                      <p:tgtEl>
                        <p:sldTgt/>
                      </p:tgtEl>
                    </p:cond>
                  </p:endCondLst>
                </p:cTn>
                <p:tgtEl>
                  <p:spTgt spid="7"/>
                </p:tgtEl>
              </p:cMediaNode>
            </p:audio>
          </p:childTnLst>
        </p:cTn>
      </p:par>
    </p:tnLst>
    <p:bldLst>
      <p:bldP spid="27" grpId="0" animBg="1"/>
      <p:bldP spid="4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fbeelding 3">
            <a:extLst>
              <a:ext uri="{FF2B5EF4-FFF2-40B4-BE49-F238E27FC236}">
                <a16:creationId xmlns:a16="http://schemas.microsoft.com/office/drawing/2014/main" id="{0708DCF2-6B45-4F80-BAE2-BC977BDE78C3}"/>
              </a:ext>
            </a:extLst>
          </p:cNvPr>
          <p:cNvPicPr>
            <a:picLocks noChangeAspect="1"/>
          </p:cNvPicPr>
          <p:nvPr/>
        </p:nvPicPr>
        <p:blipFill rotWithShape="1">
          <a:blip r:embed="rId5" cstate="email">
            <a:extLst>
              <a:ext uri="{28A0092B-C50C-407E-A947-70E740481C1C}">
                <a14:useLocalDpi xmlns:a14="http://schemas.microsoft.com/office/drawing/2010/main"/>
              </a:ext>
            </a:extLst>
          </a:blip>
          <a:srcRect l="-360" t="202" r="359" b="12177"/>
          <a:stretch/>
        </p:blipFill>
        <p:spPr>
          <a:xfrm>
            <a:off x="8657439" y="1825625"/>
            <a:ext cx="3374810" cy="4179526"/>
          </a:xfrm>
          <a:prstGeom prst="rect">
            <a:avLst/>
          </a:prstGeom>
        </p:spPr>
      </p:pic>
      <p:sp>
        <p:nvSpPr>
          <p:cNvPr id="3" name="Tijdelijke aanduiding voor inhoud 2">
            <a:extLst>
              <a:ext uri="{FF2B5EF4-FFF2-40B4-BE49-F238E27FC236}">
                <a16:creationId xmlns:a16="http://schemas.microsoft.com/office/drawing/2014/main" id="{77731D90-CA4E-40A9-B624-84E62D0CFC71}"/>
              </a:ext>
            </a:extLst>
          </p:cNvPr>
          <p:cNvSpPr>
            <a:spLocks noGrp="1"/>
          </p:cNvSpPr>
          <p:nvPr>
            <p:ph idx="1"/>
          </p:nvPr>
        </p:nvSpPr>
        <p:spPr>
          <a:xfrm>
            <a:off x="487679" y="1825625"/>
            <a:ext cx="8011263" cy="4351338"/>
          </a:xfrm>
        </p:spPr>
        <p:txBody>
          <a:bodyPr>
            <a:normAutofit/>
          </a:bodyPr>
          <a:lstStyle/>
          <a:p>
            <a:r>
              <a:rPr lang="nl-BE" dirty="0"/>
              <a:t>First computers were "</a:t>
            </a:r>
            <a:r>
              <a:rPr lang="nl-BE" dirty="0" err="1">
                <a:sym typeface="Wingdings" panose="05000000000000000000" pitchFamily="2" charset="2"/>
              </a:rPr>
              <a:t>fixed</a:t>
            </a:r>
            <a:r>
              <a:rPr lang="nl-BE" dirty="0">
                <a:sym typeface="Wingdings" panose="05000000000000000000" pitchFamily="2" charset="2"/>
              </a:rPr>
              <a:t> program computers"</a:t>
            </a:r>
            <a:endParaRPr lang="nl-BE" dirty="0"/>
          </a:p>
          <a:p>
            <a:pPr lvl="1"/>
            <a:r>
              <a:rPr lang="nl-BE" sz="2800" dirty="0"/>
              <a:t>This means machines that can run 1 specific program or algorithm</a:t>
            </a:r>
          </a:p>
          <a:p>
            <a:pPr lvl="1"/>
            <a:r>
              <a:rPr lang="nl-BE" sz="2800" dirty="0"/>
              <a:t>Most famous example is Alan Turings machine which was able to crack the Enigma code of the Germans during the 2nd World War.</a:t>
            </a:r>
          </a:p>
        </p:txBody>
      </p:sp>
      <p:sp>
        <p:nvSpPr>
          <p:cNvPr id="5" name="Tijdelijke aanduiding voor dianummer 4">
            <a:extLst>
              <a:ext uri="{FF2B5EF4-FFF2-40B4-BE49-F238E27FC236}">
                <a16:creationId xmlns:a16="http://schemas.microsoft.com/office/drawing/2014/main" id="{69A99E30-0E14-4763-9E3B-ACE8FA5D9CE8}"/>
              </a:ext>
            </a:extLst>
          </p:cNvPr>
          <p:cNvSpPr>
            <a:spLocks noGrp="1"/>
          </p:cNvSpPr>
          <p:nvPr>
            <p:ph type="sldNum" sz="quarter" idx="12"/>
          </p:nvPr>
        </p:nvSpPr>
        <p:spPr/>
        <p:txBody>
          <a:bodyPr/>
          <a:lstStyle/>
          <a:p>
            <a:fld id="{FE1B3154-47D9-4402-8EDB-E791933DC0B9}" type="slidenum">
              <a:rPr lang="nl-BE" smtClean="0"/>
              <a:pPr/>
              <a:t>3</a:t>
            </a:fld>
            <a:endParaRPr lang="nl-BE" dirty="0"/>
          </a:p>
        </p:txBody>
      </p:sp>
      <p:sp>
        <p:nvSpPr>
          <p:cNvPr id="6" name="Titel 5"/>
          <p:cNvSpPr>
            <a:spLocks noGrp="1"/>
          </p:cNvSpPr>
          <p:nvPr>
            <p:ph type="title"/>
          </p:nvPr>
        </p:nvSpPr>
        <p:spPr/>
        <p:txBody>
          <a:bodyPr/>
          <a:lstStyle/>
          <a:p>
            <a:r>
              <a:rPr lang="nl-BE" dirty="0"/>
              <a:t>Going back in time...</a:t>
            </a:r>
          </a:p>
        </p:txBody>
      </p:sp>
      <p:pic>
        <p:nvPicPr>
          <p:cNvPr id="7" name="Audio 6">
            <a:hlinkClick r:id="" action="ppaction://media"/>
            <a:extLst>
              <a:ext uri="{FF2B5EF4-FFF2-40B4-BE49-F238E27FC236}">
                <a16:creationId xmlns:a16="http://schemas.microsoft.com/office/drawing/2014/main" id="{AFBD7B9F-82E0-4EF2-80F4-4353512CF7C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523898943"/>
      </p:ext>
    </p:extLst>
  </p:cSld>
  <p:clrMapOvr>
    <a:masterClrMapping/>
  </p:clrMapOvr>
  <mc:AlternateContent xmlns:mc="http://schemas.openxmlformats.org/markup-compatibility/2006" xmlns:p14="http://schemas.microsoft.com/office/powerpoint/2010/main">
    <mc:Choice Requires="p14">
      <p:transition spd="slow" p14:dur="2000" advTm="12904"/>
    </mc:Choice>
    <mc:Fallback xmlns="">
      <p:transition spd="slow" advTm="129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4594" name="Rectangle 2"/>
          <p:cNvSpPr>
            <a:spLocks noGrp="1" noChangeArrowheads="1"/>
          </p:cNvSpPr>
          <p:nvPr>
            <p:ph type="title"/>
          </p:nvPr>
        </p:nvSpPr>
        <p:spPr/>
        <p:txBody>
          <a:bodyPr/>
          <a:lstStyle/>
          <a:p>
            <a:r>
              <a:rPr lang="fr-BE" dirty="0" err="1"/>
              <a:t>Type conversions</a:t>
            </a:r>
            <a:endParaRPr lang="nl-NL" dirty="0"/>
          </a:p>
        </p:txBody>
      </p:sp>
      <p:sp>
        <p:nvSpPr>
          <p:cNvPr id="2" name="Tijdelijke aanduiding voor inhoud 1">
            <a:extLst>
              <a:ext uri="{FF2B5EF4-FFF2-40B4-BE49-F238E27FC236}">
                <a16:creationId xmlns:a16="http://schemas.microsoft.com/office/drawing/2014/main" id="{5F106B05-1A08-4D16-A5AA-FD6E0EA583B6}"/>
              </a:ext>
            </a:extLst>
          </p:cNvPr>
          <p:cNvSpPr>
            <a:spLocks noGrp="1"/>
          </p:cNvSpPr>
          <p:nvPr>
            <p:ph idx="1"/>
          </p:nvPr>
        </p:nvSpPr>
        <p:spPr>
          <a:xfrm>
            <a:off x="582705" y="1550894"/>
            <a:ext cx="11390992" cy="4626069"/>
          </a:xfrm>
        </p:spPr>
        <p:txBody>
          <a:bodyPr/>
          <a:lstStyle/>
          <a:p>
            <a:pPr marL="342900" indent="-342900">
              <a:lnSpc>
                <a:spcPct val="110000"/>
              </a:lnSpc>
            </a:pPr>
            <a:r>
              <a:rPr lang="nl-NL" dirty="0">
                <a:latin typeface="Calibri" pitchFamily="34" charset="0"/>
                <a:cs typeface="Calibri" pitchFamily="34" charset="0"/>
              </a:rPr>
              <a:t>Each Python data type has a function that </a:t>
            </a:r>
            <a:r>
              <a:rPr lang="nl-NL" dirty="0" err="1">
                <a:latin typeface="Calibri" pitchFamily="34" charset="0"/>
                <a:cs typeface="Calibri" pitchFamily="34" charset="0"/>
              </a:rPr>
              <a:t>converts</a:t>
            </a:r>
            <a:r>
              <a:rPr lang="nl-NL" dirty="0">
                <a:latin typeface="Calibri" pitchFamily="34" charset="0"/>
                <a:cs typeface="Calibri" pitchFamily="34" charset="0"/>
              </a:rPr>
              <a:t> </a:t>
            </a:r>
            <a:r>
              <a:rPr lang="nl-NL" dirty="0" err="1">
                <a:latin typeface="Calibri" pitchFamily="34" charset="0"/>
                <a:cs typeface="Calibri" pitchFamily="34" charset="0"/>
              </a:rPr>
              <a:t>an</a:t>
            </a:r>
            <a:r>
              <a:rPr lang="nl-NL" dirty="0">
                <a:latin typeface="Calibri" pitchFamily="34" charset="0"/>
                <a:cs typeface="Calibri" pitchFamily="34" charset="0"/>
              </a:rPr>
              <a:t> argument to this data type</a:t>
            </a:r>
          </a:p>
          <a:p>
            <a:pPr marL="800100" lvl="1" indent="-342900">
              <a:lnSpc>
                <a:spcPct val="110000"/>
              </a:lnSpc>
            </a:pPr>
            <a:r>
              <a:rPr lang="nl-NL" sz="2000" b="1" dirty="0">
                <a:latin typeface="Courier New" pitchFamily="49" charset="0"/>
                <a:cs typeface="Courier New" pitchFamily="49" charset="0"/>
              </a:rPr>
              <a:t>int(</a:t>
            </a:r>
            <a:r>
              <a:rPr lang="nl-NL" sz="2000" b="1" i="1" dirty="0">
                <a:latin typeface="Courier New" pitchFamily="49" charset="0"/>
                <a:cs typeface="Courier New" pitchFamily="49" charset="0"/>
              </a:rPr>
              <a:t>argument</a:t>
            </a:r>
            <a:r>
              <a:rPr lang="nl-NL" sz="2000" b="1" dirty="0">
                <a:latin typeface="Courier New" pitchFamily="49" charset="0"/>
                <a:cs typeface="Courier New" pitchFamily="49" charset="0"/>
              </a:rPr>
              <a:t>) 	</a:t>
            </a:r>
            <a:r>
              <a:rPr lang="nl-NL" sz="2000" b="1" dirty="0" err="1">
                <a:latin typeface="Courier New" pitchFamily="49" charset="0"/>
                <a:cs typeface="Courier New" pitchFamily="49" charset="0"/>
              </a:rPr>
              <a:t>converts</a:t>
            </a:r>
            <a:r>
              <a:rPr lang="nl-NL" sz="2000" dirty="0">
                <a:latin typeface="Calibri" pitchFamily="34" charset="0"/>
                <a:cs typeface="Calibri" pitchFamily="34" charset="0"/>
              </a:rPr>
              <a:t> argument to data type </a:t>
            </a:r>
            <a:r>
              <a:rPr lang="nl-NL" sz="2000" b="1" dirty="0">
                <a:latin typeface="Courier New" pitchFamily="49" charset="0"/>
                <a:cs typeface="Courier New" pitchFamily="49" charset="0"/>
              </a:rPr>
              <a:t>int</a:t>
            </a:r>
          </a:p>
          <a:p>
            <a:pPr marL="800100" lvl="1" indent="-342900">
              <a:lnSpc>
                <a:spcPct val="110000"/>
              </a:lnSpc>
            </a:pPr>
            <a:r>
              <a:rPr lang="nl-NL" sz="2000" b="1" dirty="0" err="1">
                <a:latin typeface="Courier New" pitchFamily="49" charset="0"/>
                <a:cs typeface="Courier New" pitchFamily="49" charset="0"/>
              </a:rPr>
              <a:t>float</a:t>
            </a:r>
            <a:r>
              <a:rPr lang="nl-NL" sz="2000" b="1" dirty="0">
                <a:latin typeface="Courier New" pitchFamily="49" charset="0"/>
                <a:cs typeface="Courier New" pitchFamily="49" charset="0"/>
              </a:rPr>
              <a:t>(</a:t>
            </a:r>
            <a:r>
              <a:rPr lang="nl-NL" sz="2000" b="1" i="1" dirty="0">
                <a:latin typeface="Courier New" pitchFamily="49" charset="0"/>
                <a:cs typeface="Courier New" pitchFamily="49" charset="0"/>
              </a:rPr>
              <a:t>argument</a:t>
            </a:r>
            <a:r>
              <a:rPr lang="nl-NL" sz="2000" b="1" dirty="0">
                <a:latin typeface="Courier New" pitchFamily="49" charset="0"/>
                <a:cs typeface="Courier New" pitchFamily="49" charset="0"/>
              </a:rPr>
              <a:t>) 	</a:t>
            </a:r>
            <a:r>
              <a:rPr lang="nl-NL" sz="2000" b="1" dirty="0" err="1">
                <a:latin typeface="Courier New" pitchFamily="49" charset="0"/>
                <a:cs typeface="Courier New" pitchFamily="49" charset="0"/>
              </a:rPr>
              <a:t>converts</a:t>
            </a:r>
            <a:r>
              <a:rPr lang="nl-NL" sz="2000" dirty="0">
                <a:latin typeface="Calibri" pitchFamily="34" charset="0"/>
                <a:cs typeface="Calibri" pitchFamily="34" charset="0"/>
              </a:rPr>
              <a:t> argument to data type </a:t>
            </a:r>
            <a:r>
              <a:rPr lang="nl-NL" sz="2000" b="1" dirty="0" err="1">
                <a:latin typeface="Courier New" pitchFamily="49" charset="0"/>
                <a:cs typeface="Courier New" pitchFamily="49" charset="0"/>
              </a:rPr>
              <a:t>float</a:t>
            </a:r>
            <a:endParaRPr lang="nl-NL" sz="2000" b="1" dirty="0">
              <a:latin typeface="Courier New" pitchFamily="49" charset="0"/>
              <a:cs typeface="Courier New" pitchFamily="49" charset="0"/>
            </a:endParaRPr>
          </a:p>
          <a:p>
            <a:pPr marL="800100" lvl="1" indent="-342900">
              <a:lnSpc>
                <a:spcPct val="110000"/>
              </a:lnSpc>
            </a:pPr>
            <a:r>
              <a:rPr lang="nl-NL" sz="2000" b="1" dirty="0" err="1">
                <a:latin typeface="Courier New" pitchFamily="49" charset="0"/>
                <a:cs typeface="Courier New" pitchFamily="49" charset="0"/>
              </a:rPr>
              <a:t>str</a:t>
            </a:r>
            <a:r>
              <a:rPr lang="nl-NL" sz="2000" b="1" dirty="0">
                <a:latin typeface="Courier New" pitchFamily="49" charset="0"/>
                <a:cs typeface="Courier New" pitchFamily="49" charset="0"/>
              </a:rPr>
              <a:t>(</a:t>
            </a:r>
            <a:r>
              <a:rPr lang="nl-NL" sz="2000" b="1" i="1" dirty="0">
                <a:latin typeface="Courier New" pitchFamily="49" charset="0"/>
                <a:cs typeface="Courier New" pitchFamily="49" charset="0"/>
              </a:rPr>
              <a:t>argument</a:t>
            </a:r>
            <a:r>
              <a:rPr lang="nl-NL" sz="2000" b="1" dirty="0">
                <a:latin typeface="Courier New" pitchFamily="49" charset="0"/>
                <a:cs typeface="Courier New" pitchFamily="49" charset="0"/>
              </a:rPr>
              <a:t>) 	</a:t>
            </a:r>
            <a:r>
              <a:rPr lang="nl-NL" sz="2000" b="1" dirty="0" err="1">
                <a:latin typeface="Courier New" pitchFamily="49" charset="0"/>
                <a:cs typeface="Courier New" pitchFamily="49" charset="0"/>
              </a:rPr>
              <a:t>converts</a:t>
            </a:r>
            <a:r>
              <a:rPr lang="nl-NL" sz="2000" dirty="0">
                <a:latin typeface="Calibri" pitchFamily="34" charset="0"/>
                <a:cs typeface="Calibri" pitchFamily="34" charset="0"/>
              </a:rPr>
              <a:t> argument to data type </a:t>
            </a:r>
            <a:r>
              <a:rPr lang="nl-NL" sz="2000" b="1" dirty="0" err="1">
                <a:latin typeface="Courier New" pitchFamily="49" charset="0"/>
                <a:cs typeface="Courier New" pitchFamily="49" charset="0"/>
              </a:rPr>
              <a:t>str</a:t>
            </a:r>
            <a:endParaRPr lang="nl-NL" sz="2000" b="1" dirty="0">
              <a:latin typeface="Courier New" pitchFamily="49" charset="0"/>
              <a:cs typeface="Courier New" pitchFamily="49" charset="0"/>
            </a:endParaRPr>
          </a:p>
          <a:p>
            <a:pPr marL="800100" lvl="1" indent="-342900">
              <a:lnSpc>
                <a:spcPct val="110000"/>
              </a:lnSpc>
            </a:pPr>
            <a:r>
              <a:rPr lang="nl-NL" sz="2000" dirty="0">
                <a:latin typeface="Calibri" pitchFamily="34" charset="0"/>
                <a:cs typeface="Calibri" pitchFamily="34" charset="0"/>
              </a:rPr>
              <a:t>If the argument cannot be converted to the data type you will get an error 'at </a:t>
            </a:r>
            <a:r>
              <a:rPr lang="nl-NL" sz="2000" dirty="0" err="1">
                <a:latin typeface="Calibri" pitchFamily="34" charset="0"/>
                <a:cs typeface="Calibri" pitchFamily="34" charset="0"/>
              </a:rPr>
              <a:t>runtime</a:t>
            </a:r>
            <a:r>
              <a:rPr lang="nl-NL" sz="2000" dirty="0">
                <a:latin typeface="Calibri" pitchFamily="34" charset="0"/>
                <a:cs typeface="Calibri" pitchFamily="34" charset="0"/>
              </a:rPr>
              <a:t>'.</a:t>
            </a:r>
          </a:p>
          <a:p>
            <a:endParaRPr lang="nl-BE" dirty="0"/>
          </a:p>
        </p:txBody>
      </p:sp>
      <p:sp>
        <p:nvSpPr>
          <p:cNvPr id="16" name="Rectangle 4"/>
          <p:cNvSpPr>
            <a:spLocks noChangeArrowheads="1"/>
          </p:cNvSpPr>
          <p:nvPr/>
        </p:nvSpPr>
        <p:spPr bwMode="auto">
          <a:xfrm>
            <a:off x="2423468" y="1268760"/>
            <a:ext cx="8244533" cy="1800200"/>
          </a:xfrm>
          <a:prstGeom prst="rect">
            <a:avLst/>
          </a:prstGeom>
          <a:noFill/>
          <a:ln w="9525">
            <a:noFill/>
            <a:miter lim="800000"/>
            <a:headEnd/>
            <a:tailEnd/>
          </a:ln>
        </p:spPr>
        <p:txBody>
          <a:bodyPr/>
          <a:lstStyle/>
          <a:p>
            <a:pPr marL="1257300" lvl="2" indent="-342900">
              <a:lnSpc>
                <a:spcPct val="110000"/>
              </a:lnSpc>
              <a:buFont typeface="Wingdings" pitchFamily="2" charset="2"/>
              <a:buChar char="§"/>
            </a:pPr>
            <a:endParaRPr lang="nl-NL" dirty="0">
              <a:latin typeface="Calibri" pitchFamily="34" charset="0"/>
              <a:cs typeface="Calibri" pitchFamily="34" charset="0"/>
            </a:endParaRPr>
          </a:p>
        </p:txBody>
      </p:sp>
      <p:sp>
        <p:nvSpPr>
          <p:cNvPr id="3" name="Tijdelijke aanduiding voor dianummer 2">
            <a:extLst>
              <a:ext uri="{FF2B5EF4-FFF2-40B4-BE49-F238E27FC236}">
                <a16:creationId xmlns:a16="http://schemas.microsoft.com/office/drawing/2014/main" id="{D928FC06-1361-4A9C-9268-1822FBF970E4}"/>
              </a:ext>
            </a:extLst>
          </p:cNvPr>
          <p:cNvSpPr>
            <a:spLocks noGrp="1"/>
          </p:cNvSpPr>
          <p:nvPr>
            <p:ph type="sldNum" sz="quarter" idx="12"/>
          </p:nvPr>
        </p:nvSpPr>
        <p:spPr>
          <a:xfrm>
            <a:off x="9402721" y="6356350"/>
            <a:ext cx="2471032" cy="333751"/>
          </a:xfrm>
        </p:spPr>
        <p:txBody>
          <a:bodyPr/>
          <a:lstStyle/>
          <a:p>
            <a:fld id="{FE1B3154-47D9-4402-8EDB-E791933DC0B9}" type="slidenum">
              <a:rPr lang="nl-BE" smtClean="0"/>
              <a:pPr/>
              <a:t>30</a:t>
            </a:fld>
            <a:endParaRPr lang="nl-BE" dirty="0"/>
          </a:p>
        </p:txBody>
      </p:sp>
      <p:pic>
        <p:nvPicPr>
          <p:cNvPr id="4" name="Afbeelding 3">
            <a:extLst>
              <a:ext uri="{FF2B5EF4-FFF2-40B4-BE49-F238E27FC236}">
                <a16:creationId xmlns:a16="http://schemas.microsoft.com/office/drawing/2014/main" id="{BF08463F-FD2B-4DA0-9771-E18DABE86111}"/>
              </a:ext>
            </a:extLst>
          </p:cNvPr>
          <p:cNvPicPr>
            <a:picLocks noChangeAspect="1"/>
          </p:cNvPicPr>
          <p:nvPr/>
        </p:nvPicPr>
        <p:blipFill>
          <a:blip r:embed="rId5"/>
          <a:stretch>
            <a:fillRect/>
          </a:stretch>
        </p:blipFill>
        <p:spPr>
          <a:xfrm>
            <a:off x="999167" y="4352945"/>
            <a:ext cx="1731121" cy="1910203"/>
          </a:xfrm>
          <a:prstGeom prst="rect">
            <a:avLst/>
          </a:prstGeom>
          <a:ln>
            <a:solidFill>
              <a:schemeClr val="bg1">
                <a:lumMod val="65000"/>
              </a:schemeClr>
            </a:solidFill>
          </a:ln>
        </p:spPr>
      </p:pic>
      <p:pic>
        <p:nvPicPr>
          <p:cNvPr id="8" name="Afbeelding 7">
            <a:extLst>
              <a:ext uri="{FF2B5EF4-FFF2-40B4-BE49-F238E27FC236}">
                <a16:creationId xmlns:a16="http://schemas.microsoft.com/office/drawing/2014/main" id="{F7EEC416-7EB3-49BA-BAF6-D87761410CA3}"/>
              </a:ext>
            </a:extLst>
          </p:cNvPr>
          <p:cNvPicPr>
            <a:picLocks noChangeAspect="1"/>
          </p:cNvPicPr>
          <p:nvPr/>
        </p:nvPicPr>
        <p:blipFill>
          <a:blip r:embed="rId6"/>
          <a:stretch>
            <a:fillRect/>
          </a:stretch>
        </p:blipFill>
        <p:spPr>
          <a:xfrm>
            <a:off x="3146749" y="4352945"/>
            <a:ext cx="1981835" cy="1910203"/>
          </a:xfrm>
          <a:prstGeom prst="rect">
            <a:avLst/>
          </a:prstGeom>
          <a:ln>
            <a:solidFill>
              <a:schemeClr val="bg1">
                <a:lumMod val="65000"/>
              </a:schemeClr>
            </a:solidFill>
          </a:ln>
        </p:spPr>
      </p:pic>
      <p:pic>
        <p:nvPicPr>
          <p:cNvPr id="9" name="Afbeelding 8">
            <a:extLst>
              <a:ext uri="{FF2B5EF4-FFF2-40B4-BE49-F238E27FC236}">
                <a16:creationId xmlns:a16="http://schemas.microsoft.com/office/drawing/2014/main" id="{6190B94B-739A-4334-8F1F-EA58703168F1}"/>
              </a:ext>
            </a:extLst>
          </p:cNvPr>
          <p:cNvPicPr>
            <a:picLocks noChangeAspect="1"/>
          </p:cNvPicPr>
          <p:nvPr/>
        </p:nvPicPr>
        <p:blipFill>
          <a:blip r:embed="rId7"/>
          <a:stretch>
            <a:fillRect/>
          </a:stretch>
        </p:blipFill>
        <p:spPr>
          <a:xfrm>
            <a:off x="5468455" y="4352944"/>
            <a:ext cx="6566324" cy="1408775"/>
          </a:xfrm>
          <a:prstGeom prst="rect">
            <a:avLst/>
          </a:prstGeom>
          <a:ln>
            <a:solidFill>
              <a:schemeClr val="bg1">
                <a:lumMod val="65000"/>
              </a:schemeClr>
            </a:solidFill>
          </a:ln>
        </p:spPr>
      </p:pic>
      <p:pic>
        <p:nvPicPr>
          <p:cNvPr id="5" name="Audio 4">
            <a:hlinkClick r:id="" action="ppaction://media"/>
            <a:extLst>
              <a:ext uri="{FF2B5EF4-FFF2-40B4-BE49-F238E27FC236}">
                <a16:creationId xmlns:a16="http://schemas.microsoft.com/office/drawing/2014/main" id="{AD73C6A7-D646-4FE0-BD36-63357A5EFD8A}"/>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167317431"/>
      </p:ext>
    </p:extLst>
  </p:cSld>
  <p:clrMapOvr>
    <a:masterClrMapping/>
  </p:clrMapOvr>
  <mc:AlternateContent xmlns:mc="http://schemas.openxmlformats.org/markup-compatibility/2006" xmlns:p14="http://schemas.microsoft.com/office/powerpoint/2010/main">
    <mc:Choice Requires="p14">
      <p:transition spd="med" p14:dur="700" advTm="86366">
        <p:fade/>
      </p:transition>
    </mc:Choice>
    <mc:Fallback xmlns="">
      <p:transition spd="med" advTm="8636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nodePh="1">
                                  <p:stCondLst>
                                    <p:cond delay="0"/>
                                  </p:stCondLst>
                                  <p:endCondLst>
                                    <p:cond evt="begin" delay="0">
                                      <p:tn val="9"/>
                                    </p:cond>
                                  </p:endCondLst>
                                  <p:childTnLst>
                                    <p:set>
                                      <p:cBhvr>
                                        <p:cTn id="10"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5"/>
                </p:tgtEl>
              </p:cMediaNode>
            </p:audio>
          </p:childTnLst>
        </p:cTn>
      </p:par>
    </p:tnLst>
    <p:bldLst>
      <p:bldP spid="16" grpId="0" uiExpand="1" build="allAtOnce"/>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AC4A7ED-E0C9-42E2-9CF8-7EF804719259}"/>
              </a:ext>
            </a:extLst>
          </p:cNvPr>
          <p:cNvSpPr>
            <a:spLocks noGrp="1"/>
          </p:cNvSpPr>
          <p:nvPr>
            <p:ph type="title"/>
          </p:nvPr>
        </p:nvSpPr>
        <p:spPr/>
        <p:txBody>
          <a:bodyPr/>
          <a:lstStyle/>
          <a:p>
            <a:r>
              <a:rPr lang="nl-BE" dirty="0"/>
              <a:t>Type conversions</a:t>
            </a:r>
          </a:p>
        </p:txBody>
      </p:sp>
      <p:grpSp>
        <p:nvGrpSpPr>
          <p:cNvPr id="13" name="Groep 12">
            <a:extLst>
              <a:ext uri="{FF2B5EF4-FFF2-40B4-BE49-F238E27FC236}">
                <a16:creationId xmlns:a16="http://schemas.microsoft.com/office/drawing/2014/main" id="{31CE0E5B-2ED6-4657-9D68-8F0E667ECF91}"/>
              </a:ext>
            </a:extLst>
          </p:cNvPr>
          <p:cNvGrpSpPr/>
          <p:nvPr/>
        </p:nvGrpSpPr>
        <p:grpSpPr>
          <a:xfrm>
            <a:off x="2979174" y="4171480"/>
            <a:ext cx="8544232" cy="1059281"/>
            <a:chOff x="684306" y="3508148"/>
            <a:chExt cx="10243240" cy="960848"/>
          </a:xfrm>
        </p:grpSpPr>
        <p:grpSp>
          <p:nvGrpSpPr>
            <p:cNvPr id="7" name="Groep 6">
              <a:extLst>
                <a:ext uri="{FF2B5EF4-FFF2-40B4-BE49-F238E27FC236}">
                  <a16:creationId xmlns:a16="http://schemas.microsoft.com/office/drawing/2014/main" id="{A2EFE707-A498-49B2-8867-A55EA73956BD}"/>
                </a:ext>
              </a:extLst>
            </p:cNvPr>
            <p:cNvGrpSpPr/>
            <p:nvPr/>
          </p:nvGrpSpPr>
          <p:grpSpPr>
            <a:xfrm>
              <a:off x="684306" y="3508148"/>
              <a:ext cx="10243240" cy="960848"/>
              <a:chOff x="665833" y="3748153"/>
              <a:chExt cx="6436263" cy="960848"/>
            </a:xfrm>
          </p:grpSpPr>
          <p:sp>
            <p:nvSpPr>
              <p:cNvPr id="8" name="Rechthoek: afgeronde hoeken 7">
                <a:extLst>
                  <a:ext uri="{FF2B5EF4-FFF2-40B4-BE49-F238E27FC236}">
                    <a16:creationId xmlns:a16="http://schemas.microsoft.com/office/drawing/2014/main" id="{C5F0A166-DD99-4CD5-8DFB-A8A839509189}"/>
                  </a:ext>
                </a:extLst>
              </p:cNvPr>
              <p:cNvSpPr/>
              <p:nvPr/>
            </p:nvSpPr>
            <p:spPr>
              <a:xfrm>
                <a:off x="665833" y="3748153"/>
                <a:ext cx="6436263" cy="960848"/>
              </a:xfrm>
              <a:prstGeom prst="roundRect">
                <a:avLst/>
              </a:prstGeom>
              <a:solidFill>
                <a:schemeClr val="bg1"/>
              </a:solidFill>
              <a:ln w="28575">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dirty="0">
                  <a:solidFill>
                    <a:srgbClr val="4584B6"/>
                  </a:solidFill>
                </a:endParaRPr>
              </a:p>
            </p:txBody>
          </p:sp>
          <p:sp>
            <p:nvSpPr>
              <p:cNvPr id="10" name="Tekstvak 9">
                <a:extLst>
                  <a:ext uri="{FF2B5EF4-FFF2-40B4-BE49-F238E27FC236}">
                    <a16:creationId xmlns:a16="http://schemas.microsoft.com/office/drawing/2014/main" id="{CF33B922-5A94-4E05-A0A7-0F9D8D233A29}"/>
                  </a:ext>
                </a:extLst>
              </p:cNvPr>
              <p:cNvSpPr txBox="1"/>
              <p:nvPr/>
            </p:nvSpPr>
            <p:spPr>
              <a:xfrm>
                <a:off x="2086277" y="3950106"/>
                <a:ext cx="116074" cy="461665"/>
              </a:xfrm>
              <a:prstGeom prst="rect">
                <a:avLst/>
              </a:prstGeom>
              <a:noFill/>
            </p:spPr>
            <p:txBody>
              <a:bodyPr wrap="none" rtlCol="0">
                <a:spAutoFit/>
              </a:bodyPr>
              <a:lstStyle/>
              <a:p>
                <a:endParaRPr lang="nl-BE" sz="2400" dirty="0">
                  <a:solidFill>
                    <a:srgbClr val="446785"/>
                  </a:solidFill>
                </a:endParaRPr>
              </a:p>
            </p:txBody>
          </p:sp>
        </p:grpSp>
        <p:sp>
          <p:nvSpPr>
            <p:cNvPr id="12" name="Rechthoek 11">
              <a:extLst>
                <a:ext uri="{FF2B5EF4-FFF2-40B4-BE49-F238E27FC236}">
                  <a16:creationId xmlns:a16="http://schemas.microsoft.com/office/drawing/2014/main" id="{50E59D00-5214-4FF4-8A12-8C5416B46939}"/>
                </a:ext>
              </a:extLst>
            </p:cNvPr>
            <p:cNvSpPr/>
            <p:nvPr/>
          </p:nvSpPr>
          <p:spPr>
            <a:xfrm>
              <a:off x="955270" y="3634629"/>
              <a:ext cx="9938536" cy="707886"/>
            </a:xfrm>
            <a:prstGeom prst="rect">
              <a:avLst/>
            </a:prstGeom>
          </p:spPr>
          <p:txBody>
            <a:bodyPr wrap="none">
              <a:spAutoFit/>
            </a:bodyPr>
            <a:lstStyle/>
            <a:p>
              <a:r>
                <a:rPr lang="nl-BE" altLang="nl-BE" b="1" dirty="0" err="1">
                  <a:solidFill>
                    <a:srgbClr val="000080"/>
                  </a:solidFill>
                  <a:latin typeface="Consolas" panose="020B0609020204030204" pitchFamily="49" charset="0"/>
                </a:rPr>
                <a:t>str</a:t>
              </a:r>
              <a:r>
                <a:rPr lang="nl-BE" altLang="nl-BE" b="1" dirty="0">
                  <a:solidFill>
                    <a:srgbClr val="000000"/>
                  </a:solidFill>
                  <a:latin typeface="Consolas" panose="020B0609020204030204" pitchFamily="49" charset="0"/>
                </a:rPr>
                <a:t>(speed) </a:t>
              </a:r>
              <a:r>
                <a:rPr lang="nl-BE" altLang="nl-BE" sz="2000" dirty="0">
                  <a:solidFill>
                    <a:srgbClr val="000000"/>
                  </a:solidFill>
                  <a:latin typeface="Calibri "/>
                </a:rPr>
                <a:t>changes data type from </a:t>
              </a:r>
              <a:r>
                <a:rPr lang="nl-BE" altLang="nl-BE" sz="2000" dirty="0" err="1">
                  <a:solidFill>
                    <a:srgbClr val="000000"/>
                  </a:solidFill>
                  <a:latin typeface="Calibri "/>
                </a:rPr>
                <a:t>float</a:t>
              </a:r>
              <a:r>
                <a:rPr lang="nl-BE" altLang="nl-BE" sz="2000" dirty="0">
                  <a:solidFill>
                    <a:srgbClr val="000000"/>
                  </a:solidFill>
                  <a:latin typeface="Calibri "/>
                </a:rPr>
                <a:t> to string </a:t>
              </a:r>
              <a:br>
                <a:rPr lang="nl-BE" altLang="nl-BE" sz="2000" dirty="0">
                  <a:solidFill>
                    <a:srgbClr val="000000"/>
                  </a:solidFill>
                  <a:latin typeface="Calibri "/>
                </a:rPr>
              </a:br>
              <a:r>
                <a:rPr lang="nl-BE" altLang="nl-BE" sz="2000" dirty="0">
                  <a:solidFill>
                    <a:srgbClr val="000000"/>
                  </a:solidFill>
                  <a:latin typeface="Calibri "/>
                </a:rPr>
                <a:t>This conversion is necessary because the print function can only print strings!</a:t>
              </a:r>
              <a:endParaRPr lang="nl-BE" dirty="0">
                <a:latin typeface="Calibri "/>
              </a:endParaRPr>
            </a:p>
          </p:txBody>
        </p:sp>
      </p:grpSp>
      <p:cxnSp>
        <p:nvCxnSpPr>
          <p:cNvPr id="5" name="Rechte verbindingslijn met pijl 4">
            <a:extLst>
              <a:ext uri="{FF2B5EF4-FFF2-40B4-BE49-F238E27FC236}">
                <a16:creationId xmlns:a16="http://schemas.microsoft.com/office/drawing/2014/main" id="{A38D46BC-D892-4FA6-A5FA-9BB97BCCC656}"/>
              </a:ext>
            </a:extLst>
          </p:cNvPr>
          <p:cNvCxnSpPr>
            <a:cxnSpLocks/>
          </p:cNvCxnSpPr>
          <p:nvPr/>
        </p:nvCxnSpPr>
        <p:spPr>
          <a:xfrm flipV="1">
            <a:off x="8327922" y="3240914"/>
            <a:ext cx="383458" cy="877180"/>
          </a:xfrm>
          <a:prstGeom prst="straightConnector1">
            <a:avLst/>
          </a:prstGeom>
          <a:ln w="38100">
            <a:solidFill>
              <a:srgbClr val="446785"/>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3" name="Tijdelijke aanduiding voor dianummer 2">
            <a:extLst>
              <a:ext uri="{FF2B5EF4-FFF2-40B4-BE49-F238E27FC236}">
                <a16:creationId xmlns:a16="http://schemas.microsoft.com/office/drawing/2014/main" id="{3970CCBB-ADAD-41A3-BCFE-68920BB1B79A}"/>
              </a:ext>
            </a:extLst>
          </p:cNvPr>
          <p:cNvSpPr>
            <a:spLocks noGrp="1"/>
          </p:cNvSpPr>
          <p:nvPr>
            <p:ph type="sldNum" sz="quarter" idx="12"/>
          </p:nvPr>
        </p:nvSpPr>
        <p:spPr/>
        <p:txBody>
          <a:bodyPr/>
          <a:lstStyle/>
          <a:p>
            <a:fld id="{FE1B3154-47D9-4402-8EDB-E791933DC0B9}" type="slidenum">
              <a:rPr lang="nl-BE" smtClean="0"/>
              <a:pPr/>
              <a:t>31</a:t>
            </a:fld>
            <a:endParaRPr lang="nl-BE" dirty="0"/>
          </a:p>
        </p:txBody>
      </p:sp>
      <p:sp>
        <p:nvSpPr>
          <p:cNvPr id="11" name="Rectangle 1">
            <a:extLst>
              <a:ext uri="{FF2B5EF4-FFF2-40B4-BE49-F238E27FC236}">
                <a16:creationId xmlns:a16="http://schemas.microsoft.com/office/drawing/2014/main" id="{DC26E352-4706-4055-9BE4-295D153DA34C}"/>
              </a:ext>
            </a:extLst>
          </p:cNvPr>
          <p:cNvSpPr>
            <a:spLocks noChangeArrowheads="1"/>
          </p:cNvSpPr>
          <p:nvPr/>
        </p:nvSpPr>
        <p:spPr bwMode="auto">
          <a:xfrm>
            <a:off x="1868128" y="1930348"/>
            <a:ext cx="9655278" cy="132343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000" b="0" i="0" u="none" strike="noStrike" cap="none" normalizeH="0" baseline="0" dirty="0" err="1">
                <a:ln>
                  <a:noFill/>
                </a:ln>
                <a:solidFill>
                  <a:srgbClr val="000000"/>
                </a:solidFill>
                <a:effectLst/>
                <a:latin typeface="Consolas" panose="020B0609020204030204" pitchFamily="49" charset="0"/>
              </a:rPr>
              <a:t>length_in_km</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FF"/>
                </a:solidFill>
                <a:effectLst/>
                <a:latin typeface="Consolas" panose="020B0609020204030204" pitchFamily="49" charset="0"/>
              </a:rPr>
              <a:t>0.750</a:t>
            </a:r>
            <a:br>
              <a:rPr kumimoji="0" lang="nl-BE" altLang="nl-BE" sz="2000" b="0" i="0" u="none" strike="noStrike" cap="none" normalizeH="0" baseline="0" dirty="0">
                <a:ln>
                  <a:noFill/>
                </a:ln>
                <a:solidFill>
                  <a:srgbClr val="0000FF"/>
                </a:solidFill>
                <a:effectLst/>
                <a:latin typeface="Consolas" panose="020B0609020204030204" pitchFamily="49" charset="0"/>
              </a:rPr>
            </a:br>
            <a:r>
              <a:rPr kumimoji="0" lang="nl-BE" altLang="nl-BE" sz="2000" b="0" i="0" u="none" strike="noStrike" cap="none" normalizeH="0" baseline="0" dirty="0" err="1">
                <a:ln>
                  <a:noFill/>
                </a:ln>
                <a:solidFill>
                  <a:srgbClr val="000000"/>
                </a:solidFill>
                <a:effectLst/>
                <a:latin typeface="Consolas" panose="020B0609020204030204" pitchFamily="49" charset="0"/>
              </a:rPr>
              <a:t>time_in_hours</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FF"/>
                </a:solidFill>
                <a:effectLst/>
                <a:latin typeface="Consolas" panose="020B0609020204030204" pitchFamily="49" charset="0"/>
              </a:rPr>
              <a:t>2</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a:ln>
                  <a:noFill/>
                </a:ln>
                <a:solidFill>
                  <a:srgbClr val="0000FF"/>
                </a:solidFill>
                <a:effectLst/>
                <a:latin typeface="Consolas" panose="020B0609020204030204" pitchFamily="49" charset="0"/>
              </a:rPr>
              <a:t>60</a:t>
            </a:r>
            <a:br>
              <a:rPr kumimoji="0" lang="nl-BE" altLang="nl-BE" sz="2000" b="0" i="0" u="none" strike="noStrike" cap="none" normalizeH="0" baseline="0" dirty="0">
                <a:ln>
                  <a:noFill/>
                </a:ln>
                <a:solidFill>
                  <a:srgbClr val="0000FF"/>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speed = </a:t>
            </a:r>
            <a:r>
              <a:rPr kumimoji="0" lang="nl-BE" altLang="nl-BE" sz="2000" b="0" i="0" u="none" strike="noStrike" cap="none" normalizeH="0" baseline="0" dirty="0" err="1">
                <a:ln>
                  <a:noFill/>
                </a:ln>
                <a:solidFill>
                  <a:srgbClr val="000000"/>
                </a:solidFill>
                <a:effectLst/>
                <a:latin typeface="Consolas" panose="020B0609020204030204" pitchFamily="49" charset="0"/>
              </a:rPr>
              <a:t>length_in_km</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00"/>
                </a:solidFill>
                <a:effectLst/>
                <a:latin typeface="Consolas" panose="020B0609020204030204" pitchFamily="49" charset="0"/>
              </a:rPr>
              <a:t>time_in_hours</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'The </a:t>
            </a:r>
            <a:r>
              <a:rPr kumimoji="0" lang="nl-BE" altLang="nl-BE" sz="2000" b="1" i="0" u="none" strike="noStrike" cap="none" normalizeH="0" baseline="0" dirty="0" err="1">
                <a:ln>
                  <a:noFill/>
                </a:ln>
                <a:solidFill>
                  <a:srgbClr val="008080"/>
                </a:solidFill>
                <a:effectLst/>
                <a:latin typeface="Consolas" panose="020B0609020204030204" pitchFamily="49" charset="0"/>
              </a:rPr>
              <a:t>average</a:t>
            </a:r>
            <a:r>
              <a:rPr kumimoji="0" lang="nl-BE" altLang="nl-BE" sz="2000" b="1" i="0" u="none" strike="noStrike" cap="none" normalizeH="0" baseline="0" dirty="0">
                <a:ln>
                  <a:noFill/>
                </a:ln>
                <a:solidFill>
                  <a:srgbClr val="008080"/>
                </a:solidFill>
                <a:effectLst/>
                <a:latin typeface="Consolas" panose="020B0609020204030204" pitchFamily="49" charset="0"/>
              </a:rPr>
              <a:t> speed of </a:t>
            </a:r>
            <a:r>
              <a:rPr kumimoji="0" lang="nl-BE" altLang="nl-BE" sz="2000" b="1" i="0" u="none" strike="noStrike" cap="none" normalizeH="0" baseline="0" dirty="0" err="1">
                <a:ln>
                  <a:noFill/>
                </a:ln>
                <a:solidFill>
                  <a:srgbClr val="008080"/>
                </a:solidFill>
                <a:effectLst/>
                <a:latin typeface="Consolas" panose="020B0609020204030204" pitchFamily="49" charset="0"/>
              </a:rPr>
              <a:t>the</a:t>
            </a:r>
            <a:r>
              <a:rPr kumimoji="0" lang="nl-BE" altLang="nl-BE" sz="2000" b="1" i="0" u="none" strike="noStrike" cap="none" normalizeH="0" baseline="0" dirty="0">
                <a:ln>
                  <a:noFill/>
                </a:ln>
                <a:solidFill>
                  <a:srgbClr val="008080"/>
                </a:solidFill>
                <a:effectLst/>
                <a:latin typeface="Consolas" panose="020B0609020204030204" pitchFamily="49" charset="0"/>
              </a:rPr>
              <a:t> Python is ' </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err="1">
                <a:ln>
                  <a:noFill/>
                </a:ln>
                <a:solidFill>
                  <a:srgbClr val="000080"/>
                </a:solidFill>
                <a:effectLst/>
                <a:latin typeface="Consolas" panose="020B0609020204030204" pitchFamily="49" charset="0"/>
              </a:rPr>
              <a:t>str</a:t>
            </a:r>
            <a:r>
              <a:rPr kumimoji="0" lang="nl-BE" altLang="nl-BE" sz="2000" b="0" i="0" u="none" strike="noStrike" cap="none" normalizeH="0" baseline="0" dirty="0">
                <a:ln>
                  <a:noFill/>
                </a:ln>
                <a:solidFill>
                  <a:srgbClr val="000000"/>
                </a:solidFill>
                <a:effectLst/>
                <a:latin typeface="Consolas" panose="020B0609020204030204" pitchFamily="49" charset="0"/>
              </a:rPr>
              <a:t>(speed) + </a:t>
            </a:r>
            <a:r>
              <a:rPr kumimoji="0" lang="nl-BE" altLang="nl-BE" sz="2000" b="1" i="0" u="none" strike="noStrike" cap="none" normalizeH="0" baseline="0" dirty="0">
                <a:ln>
                  <a:noFill/>
                </a:ln>
                <a:solidFill>
                  <a:srgbClr val="008080"/>
                </a:solidFill>
                <a:effectLst/>
                <a:latin typeface="Consolas" panose="020B0609020204030204" pitchFamily="49" charset="0"/>
              </a:rPr>
              <a:t>' km/h'</a:t>
            </a:r>
            <a:r>
              <a:rPr kumimoji="0" lang="nl-BE" altLang="nl-BE" sz="2000" b="0" i="0" u="none" strike="noStrike" cap="none" normalizeH="0" baseline="0" dirty="0">
                <a:ln>
                  <a:noFill/>
                </a:ln>
                <a:solidFill>
                  <a:srgbClr val="000000"/>
                </a:solidFill>
                <a:effectLst/>
                <a:latin typeface="Consolas" panose="020B0609020204030204" pitchFamily="49" charset="0"/>
              </a:rPr>
              <a:t>)</a:t>
            </a:r>
            <a:endParaRPr kumimoji="0" lang="nl-BE" altLang="nl-BE" sz="2000" b="0" i="0" u="none" strike="noStrike" cap="none" normalizeH="0" baseline="0" dirty="0">
              <a:ln>
                <a:noFill/>
              </a:ln>
              <a:solidFill>
                <a:schemeClr val="tx1"/>
              </a:solidFill>
              <a:effectLst/>
              <a:latin typeface="Arial" panose="020B0604020202020204" pitchFamily="34" charset="0"/>
            </a:endParaRPr>
          </a:p>
        </p:txBody>
      </p:sp>
      <p:sp>
        <p:nvSpPr>
          <p:cNvPr id="14" name="TextBox 13">
            <a:extLst>
              <a:ext uri="{FF2B5EF4-FFF2-40B4-BE49-F238E27FC236}">
                <a16:creationId xmlns:a16="http://schemas.microsoft.com/office/drawing/2014/main" id="{DC6B5D65-1ABF-4FD6-8583-2815616C459B}"/>
              </a:ext>
            </a:extLst>
          </p:cNvPr>
          <p:cNvSpPr txBox="1"/>
          <p:nvPr/>
        </p:nvSpPr>
        <p:spPr>
          <a:xfrm>
            <a:off x="819772" y="1832115"/>
            <a:ext cx="1137172" cy="1519903"/>
          </a:xfrm>
          <a:prstGeom prst="rect">
            <a:avLst/>
          </a:prstGeom>
          <a:noFill/>
        </p:spPr>
        <p:txBody>
          <a:bodyPr wrap="square" rtlCol="0">
            <a:spAutoFit/>
          </a:bodyPr>
          <a:lstStyle/>
          <a:p>
            <a:pPr>
              <a:lnSpc>
                <a:spcPct val="150000"/>
              </a:lnSpc>
            </a:pPr>
            <a:r>
              <a:rPr lang="en-GB" sz="1600" dirty="0">
                <a:latin typeface="Verdana" panose="020B0604030504040204" pitchFamily="34" charset="0"/>
                <a:ea typeface="Verdana" panose="020B0604030504040204" pitchFamily="34" charset="0"/>
              </a:rPr>
              <a:t>Line 1</a:t>
            </a:r>
          </a:p>
          <a:p>
            <a:pPr>
              <a:lnSpc>
                <a:spcPct val="150000"/>
              </a:lnSpc>
            </a:pPr>
            <a:r>
              <a:rPr lang="en-GB" sz="1600" dirty="0">
                <a:latin typeface="Verdana" panose="020B0604030504040204" pitchFamily="34" charset="0"/>
                <a:ea typeface="Verdana" panose="020B0604030504040204" pitchFamily="34" charset="0"/>
              </a:rPr>
              <a:t>Line 2</a:t>
            </a:r>
          </a:p>
          <a:p>
            <a:pPr>
              <a:lnSpc>
                <a:spcPct val="150000"/>
              </a:lnSpc>
            </a:pPr>
            <a:r>
              <a:rPr lang="en-GB" sz="1600" dirty="0">
                <a:latin typeface="Verdana" panose="020B0604030504040204" pitchFamily="34" charset="0"/>
                <a:ea typeface="Verdana" panose="020B0604030504040204" pitchFamily="34" charset="0"/>
              </a:rPr>
              <a:t>Line 3</a:t>
            </a:r>
          </a:p>
          <a:p>
            <a:pPr>
              <a:lnSpc>
                <a:spcPct val="150000"/>
              </a:lnSpc>
            </a:pPr>
            <a:r>
              <a:rPr lang="en-GB" sz="1600" dirty="0">
                <a:latin typeface="Verdana" panose="020B0604030504040204" pitchFamily="34" charset="0"/>
                <a:ea typeface="Verdana" panose="020B0604030504040204" pitchFamily="34" charset="0"/>
              </a:rPr>
              <a:t>Line 4</a:t>
            </a:r>
          </a:p>
        </p:txBody>
      </p:sp>
      <p:pic>
        <p:nvPicPr>
          <p:cNvPr id="15" name="Afbeelding 3">
            <a:extLst>
              <a:ext uri="{FF2B5EF4-FFF2-40B4-BE49-F238E27FC236}">
                <a16:creationId xmlns:a16="http://schemas.microsoft.com/office/drawing/2014/main" id="{8C3BA9A4-0439-46A1-B879-CC13A96873F4}"/>
              </a:ext>
            </a:extLst>
          </p:cNvPr>
          <p:cNvPicPr>
            <a:picLocks noChangeAspect="1"/>
          </p:cNvPicPr>
          <p:nvPr/>
        </p:nvPicPr>
        <p:blipFill>
          <a:blip r:embed="rId5"/>
          <a:stretch>
            <a:fillRect/>
          </a:stretch>
        </p:blipFill>
        <p:spPr>
          <a:xfrm>
            <a:off x="3061448" y="5370199"/>
            <a:ext cx="7180019" cy="1318779"/>
          </a:xfrm>
          <a:prstGeom prst="rect">
            <a:avLst/>
          </a:prstGeom>
          <a:ln>
            <a:solidFill>
              <a:schemeClr val="bg1">
                <a:lumMod val="75000"/>
              </a:schemeClr>
            </a:solidFill>
          </a:ln>
        </p:spPr>
      </p:pic>
      <p:sp>
        <p:nvSpPr>
          <p:cNvPr id="4" name="Arrow: Right 3">
            <a:extLst>
              <a:ext uri="{FF2B5EF4-FFF2-40B4-BE49-F238E27FC236}">
                <a16:creationId xmlns:a16="http://schemas.microsoft.com/office/drawing/2014/main" id="{63B5AC1F-077E-4CD5-96C2-6FEB0FD0FDDA}"/>
              </a:ext>
            </a:extLst>
          </p:cNvPr>
          <p:cNvSpPr/>
          <p:nvPr/>
        </p:nvSpPr>
        <p:spPr>
          <a:xfrm rot="6936891">
            <a:off x="7586133" y="2418427"/>
            <a:ext cx="617611" cy="31608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Arrow: Right 15">
            <a:extLst>
              <a:ext uri="{FF2B5EF4-FFF2-40B4-BE49-F238E27FC236}">
                <a16:creationId xmlns:a16="http://schemas.microsoft.com/office/drawing/2014/main" id="{08C177E4-479C-485C-A8AB-6202372B2FC1}"/>
              </a:ext>
            </a:extLst>
          </p:cNvPr>
          <p:cNvSpPr/>
          <p:nvPr/>
        </p:nvSpPr>
        <p:spPr>
          <a:xfrm rot="6936891">
            <a:off x="10274208" y="2460029"/>
            <a:ext cx="617611" cy="31608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Audio 5">
            <a:hlinkClick r:id="" action="ppaction://media"/>
            <a:extLst>
              <a:ext uri="{FF2B5EF4-FFF2-40B4-BE49-F238E27FC236}">
                <a16:creationId xmlns:a16="http://schemas.microsoft.com/office/drawing/2014/main" id="{20EFD44A-281E-4517-97E8-4FAF5055168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6180516"/>
      </p:ext>
    </p:extLst>
  </p:cSld>
  <p:clrMapOvr>
    <a:masterClrMapping/>
  </p:clrMapOvr>
  <mc:AlternateContent xmlns:mc="http://schemas.openxmlformats.org/markup-compatibility/2006" xmlns:p14="http://schemas.microsoft.com/office/powerpoint/2010/main">
    <mc:Choice Requires="p14">
      <p:transition spd="slow" p14:dur="2000" advTm="64476"/>
    </mc:Choice>
    <mc:Fallback xmlns="">
      <p:transition spd="slow" advTm="644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BE" dirty="0"/>
              <a:t>Arithmetic operators</a:t>
            </a:r>
          </a:p>
        </p:txBody>
      </p:sp>
      <p:graphicFrame>
        <p:nvGraphicFramePr>
          <p:cNvPr id="2" name="Tijdelijke aanduiding voor inhoud 1">
            <a:extLst>
              <a:ext uri="{FF2B5EF4-FFF2-40B4-BE49-F238E27FC236}">
                <a16:creationId xmlns:a16="http://schemas.microsoft.com/office/drawing/2014/main" id="{29372DA9-0E08-48A7-A5F7-FA7AE9A33FA4}"/>
              </a:ext>
            </a:extLst>
          </p:cNvPr>
          <p:cNvGraphicFramePr>
            <a:graphicFrameLocks noGrp="1"/>
          </p:cNvGraphicFramePr>
          <p:nvPr>
            <p:ph idx="1"/>
            <p:extLst>
              <p:ext uri="{D42A27DB-BD31-4B8C-83A1-F6EECF244321}">
                <p14:modId xmlns:p14="http://schemas.microsoft.com/office/powerpoint/2010/main" val="1573364583"/>
              </p:ext>
            </p:extLst>
          </p:nvPr>
        </p:nvGraphicFramePr>
        <p:xfrm>
          <a:off x="582613" y="1550988"/>
          <a:ext cx="11292442" cy="2743200"/>
        </p:xfrm>
        <a:graphic>
          <a:graphicData uri="http://schemas.openxmlformats.org/drawingml/2006/table">
            <a:tbl>
              <a:tblPr firstRow="1" bandRow="1">
                <a:tableStyleId>{3B4B98B0-60AC-42C2-AFA5-B58CD77FA1E5}</a:tableStyleId>
              </a:tblPr>
              <a:tblGrid>
                <a:gridCol w="3658117">
                  <a:extLst>
                    <a:ext uri="{9D8B030D-6E8A-4147-A177-3AD203B41FA5}">
                      <a16:colId xmlns:a16="http://schemas.microsoft.com/office/drawing/2014/main" val="8423239"/>
                    </a:ext>
                  </a:extLst>
                </a:gridCol>
                <a:gridCol w="7634325">
                  <a:extLst>
                    <a:ext uri="{9D8B030D-6E8A-4147-A177-3AD203B41FA5}">
                      <a16:colId xmlns:a16="http://schemas.microsoft.com/office/drawing/2014/main" val="411976218"/>
                    </a:ext>
                  </a:extLst>
                </a:gridCol>
              </a:tblGrid>
              <a:tr h="370840">
                <a:tc>
                  <a:txBody>
                    <a:bodyPr/>
                    <a:lstStyle/>
                    <a:p>
                      <a:pPr algn="ctr"/>
                      <a:r>
                        <a:rPr lang="nl-NL" sz="2400" dirty="0"/>
                        <a:t>operator</a:t>
                      </a:r>
                      <a:endParaRPr lang="en-US" sz="2400" dirty="0">
                        <a:latin typeface="Calibri" pitchFamily="34" charset="0"/>
                        <a:cs typeface="Calibri" pitchFamily="34" charset="0"/>
                      </a:endParaRPr>
                    </a:p>
                  </a:txBody>
                  <a:tcPr marL="170712" marR="170712"/>
                </a:tc>
                <a:tc>
                  <a:txBody>
                    <a:bodyPr/>
                    <a:lstStyle/>
                    <a:p>
                      <a:r>
                        <a:rPr lang="nl-NL" sz="2400" dirty="0"/>
                        <a:t>description</a:t>
                      </a:r>
                      <a:endParaRPr lang="en-US" sz="2400" dirty="0">
                        <a:latin typeface="Calibri" pitchFamily="34" charset="0"/>
                        <a:cs typeface="Calibri" pitchFamily="34" charset="0"/>
                      </a:endParaRPr>
                    </a:p>
                  </a:txBody>
                  <a:tcPr marL="170712" marR="170712"/>
                </a:tc>
                <a:extLst>
                  <a:ext uri="{0D108BD9-81ED-4DB2-BD59-A6C34878D82A}">
                    <a16:rowId xmlns:a16="http://schemas.microsoft.com/office/drawing/2014/main" val="1143259018"/>
                  </a:ext>
                </a:extLst>
              </a:tr>
              <a:tr h="370840">
                <a:tc>
                  <a:txBody>
                    <a:bodyPr/>
                    <a:lstStyle/>
                    <a:p>
                      <a:pPr algn="ctr"/>
                      <a:r>
                        <a:rPr lang="nl-NL" sz="2400" b="1" dirty="0">
                          <a:latin typeface="Courier New" panose="02070309020205020404" pitchFamily="49" charset="0"/>
                          <a:cs typeface="Courier New" panose="02070309020205020404" pitchFamily="49" charset="0"/>
                        </a:rPr>
                        <a:t>()</a:t>
                      </a:r>
                      <a:endParaRPr lang="en-US" sz="2400" b="1" dirty="0">
                        <a:latin typeface="Courier New" pitchFamily="49" charset="0"/>
                        <a:cs typeface="Courier New" pitchFamily="49" charset="0"/>
                      </a:endParaRPr>
                    </a:p>
                  </a:txBody>
                  <a:tcPr marL="170712" marR="170712"/>
                </a:tc>
                <a:tc>
                  <a:txBody>
                    <a:bodyPr/>
                    <a:lstStyle/>
                    <a:p>
                      <a:r>
                        <a:rPr lang="nl-NL" sz="2400" dirty="0"/>
                        <a:t>parentheses</a:t>
                      </a:r>
                      <a:endParaRPr lang="en-US" sz="2400" dirty="0">
                        <a:latin typeface="Calibri" pitchFamily="34" charset="0"/>
                        <a:cs typeface="Calibri" pitchFamily="34" charset="0"/>
                      </a:endParaRPr>
                    </a:p>
                  </a:txBody>
                  <a:tcPr marL="170712" marR="170712"/>
                </a:tc>
                <a:extLst>
                  <a:ext uri="{0D108BD9-81ED-4DB2-BD59-A6C34878D82A}">
                    <a16:rowId xmlns:a16="http://schemas.microsoft.com/office/drawing/2014/main" val="802441819"/>
                  </a:ext>
                </a:extLst>
              </a:tr>
              <a:tr h="370840">
                <a:tc>
                  <a:txBody>
                    <a:bodyPr/>
                    <a:lstStyle/>
                    <a:p>
                      <a:pPr algn="ctr"/>
                      <a:r>
                        <a:rPr lang="nl-NL" sz="2400" b="1" dirty="0">
                          <a:latin typeface="Courier New" panose="02070309020205020404" pitchFamily="49" charset="0"/>
                          <a:cs typeface="Courier New" panose="02070309020205020404" pitchFamily="49" charset="0"/>
                        </a:rPr>
                        <a:t>**</a:t>
                      </a:r>
                      <a:endParaRPr lang="en-US" sz="2400" b="1" dirty="0">
                        <a:latin typeface="Courier New" pitchFamily="49" charset="0"/>
                        <a:cs typeface="Courier New" pitchFamily="49" charset="0"/>
                      </a:endParaRPr>
                    </a:p>
                  </a:txBody>
                  <a:tcPr marL="170712" marR="170712"/>
                </a:tc>
                <a:tc>
                  <a:txBody>
                    <a:bodyPr/>
                    <a:lstStyle/>
                    <a:p>
                      <a:r>
                        <a:rPr lang="nl-NL" sz="2400" dirty="0"/>
                        <a:t>power</a:t>
                      </a:r>
                      <a:endParaRPr lang="en-US" sz="2400" dirty="0">
                        <a:latin typeface="Calibri" pitchFamily="34" charset="0"/>
                        <a:cs typeface="Calibri" pitchFamily="34" charset="0"/>
                      </a:endParaRPr>
                    </a:p>
                  </a:txBody>
                  <a:tcPr marL="170712" marR="170712"/>
                </a:tc>
                <a:extLst>
                  <a:ext uri="{0D108BD9-81ED-4DB2-BD59-A6C34878D82A}">
                    <a16:rowId xmlns:a16="http://schemas.microsoft.com/office/drawing/2014/main" val="4237094949"/>
                  </a:ext>
                </a:extLst>
              </a:tr>
              <a:tr h="370840">
                <a:tc>
                  <a:txBody>
                    <a:bodyPr/>
                    <a:lstStyle/>
                    <a:p>
                      <a:pPr algn="ctr"/>
                      <a:r>
                        <a:rPr lang="nl-NL" sz="2400" b="1" dirty="0">
                          <a:latin typeface="Courier New" panose="02070309020205020404" pitchFamily="49" charset="0"/>
                          <a:cs typeface="Courier New" panose="02070309020205020404" pitchFamily="49" charset="0"/>
                        </a:rPr>
                        <a:t>+x </a:t>
                      </a:r>
                      <a:r>
                        <a:rPr lang="nl-NL" sz="2400" b="1" dirty="0">
                          <a:solidFill>
                            <a:srgbClr val="FF0000"/>
                          </a:solidFill>
                          <a:latin typeface="Courier New" panose="02070309020205020404" pitchFamily="49" charset="0"/>
                          <a:cs typeface="Courier New" panose="02070309020205020404" pitchFamily="49" charset="0"/>
                        </a:rPr>
                        <a:t>-x</a:t>
                      </a:r>
                      <a:endParaRPr lang="en-US" sz="2400" b="1" dirty="0">
                        <a:solidFill>
                          <a:srgbClr val="FF0000"/>
                        </a:solidFill>
                        <a:latin typeface="Courier New" pitchFamily="49" charset="0"/>
                        <a:cs typeface="Courier New" pitchFamily="49" charset="0"/>
                      </a:endParaRPr>
                    </a:p>
                  </a:txBody>
                  <a:tcPr marL="170712" marR="170712"/>
                </a:tc>
                <a:tc>
                  <a:txBody>
                    <a:bodyPr/>
                    <a:lstStyle/>
                    <a:p>
                      <a:r>
                        <a:rPr lang="nl-NL" sz="2400" dirty="0"/>
                        <a:t>positive, negative number</a:t>
                      </a:r>
                      <a:endParaRPr lang="en-US" sz="2400" dirty="0">
                        <a:latin typeface="Calibri" pitchFamily="34" charset="0"/>
                        <a:cs typeface="Calibri" pitchFamily="34" charset="0"/>
                      </a:endParaRPr>
                    </a:p>
                  </a:txBody>
                  <a:tcPr marL="170712" marR="170712"/>
                </a:tc>
                <a:extLst>
                  <a:ext uri="{0D108BD9-81ED-4DB2-BD59-A6C34878D82A}">
                    <a16:rowId xmlns:a16="http://schemas.microsoft.com/office/drawing/2014/main" val="1815085125"/>
                  </a:ext>
                </a:extLst>
              </a:tr>
              <a:tr h="370840">
                <a:tc>
                  <a:txBody>
                    <a:bodyPr/>
                    <a:lstStyle/>
                    <a:p>
                      <a:pPr algn="ctr"/>
                      <a:r>
                        <a:rPr lang="nl-NL" sz="2400" b="1" dirty="0">
                          <a:latin typeface="Courier New" panose="02070309020205020404" pitchFamily="49" charset="0"/>
                          <a:cs typeface="Courier New" panose="02070309020205020404" pitchFamily="49" charset="0"/>
                        </a:rPr>
                        <a:t>* /  // </a:t>
                      </a:r>
                      <a:r>
                        <a:rPr lang="nl-NL" sz="2400" b="1" baseline="0" dirty="0">
                          <a:latin typeface="Courier New" panose="02070309020205020404" pitchFamily="49" charset="0"/>
                          <a:cs typeface="Courier New" panose="02070309020205020404" pitchFamily="49" charset="0"/>
                        </a:rPr>
                        <a:t> %</a:t>
                      </a:r>
                      <a:endParaRPr lang="en-US" sz="2400" b="1" dirty="0">
                        <a:latin typeface="Courier New" pitchFamily="49" charset="0"/>
                        <a:cs typeface="Courier New" pitchFamily="49" charset="0"/>
                      </a:endParaRPr>
                    </a:p>
                  </a:txBody>
                  <a:tcPr marL="170712" marR="170712"/>
                </a:tc>
                <a:tc>
                  <a:txBody>
                    <a:bodyPr/>
                    <a:lstStyle/>
                    <a:p>
                      <a:r>
                        <a:rPr lang="nl-NL" sz="2400" dirty="0"/>
                        <a:t>multiplication,</a:t>
                      </a:r>
                      <a:r>
                        <a:rPr lang="nl-NL" sz="2400" baseline="0" dirty="0"/>
                        <a:t> real division, whole division, remainder</a:t>
                      </a:r>
                      <a:endParaRPr lang="en-US" sz="2400" dirty="0">
                        <a:latin typeface="Calibri" pitchFamily="34" charset="0"/>
                        <a:cs typeface="Calibri" pitchFamily="34" charset="0"/>
                      </a:endParaRPr>
                    </a:p>
                  </a:txBody>
                  <a:tcPr marL="170712" marR="170712"/>
                </a:tc>
                <a:extLst>
                  <a:ext uri="{0D108BD9-81ED-4DB2-BD59-A6C34878D82A}">
                    <a16:rowId xmlns:a16="http://schemas.microsoft.com/office/drawing/2014/main" val="1216320387"/>
                  </a:ext>
                </a:extLst>
              </a:tr>
              <a:tr h="45005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nl-NL" sz="2400" b="1" dirty="0">
                          <a:latin typeface="Courier New" panose="02070309020205020404" pitchFamily="49" charset="0"/>
                          <a:cs typeface="Courier New" panose="02070309020205020404" pitchFamily="49" charset="0"/>
                        </a:rPr>
                        <a:t>+ -</a:t>
                      </a:r>
                      <a:endParaRPr lang="en-US" sz="2400" b="1" dirty="0">
                        <a:latin typeface="Courier New" pitchFamily="49" charset="0"/>
                        <a:cs typeface="Courier New" pitchFamily="49" charset="0"/>
                      </a:endParaRPr>
                    </a:p>
                  </a:txBody>
                  <a:tcPr marL="170712" marR="170712"/>
                </a:tc>
                <a:tc>
                  <a:txBody>
                    <a:bodyPr/>
                    <a:lstStyle/>
                    <a:p>
                      <a:r>
                        <a:rPr lang="nl-NL" sz="2400" dirty="0"/>
                        <a:t>addition, subtraction</a:t>
                      </a:r>
                      <a:endParaRPr lang="en-US" sz="2400" dirty="0">
                        <a:latin typeface="Calibri" pitchFamily="34" charset="0"/>
                        <a:cs typeface="Calibri" pitchFamily="34" charset="0"/>
                      </a:endParaRPr>
                    </a:p>
                  </a:txBody>
                  <a:tcPr marL="170712" marR="170712"/>
                </a:tc>
                <a:extLst>
                  <a:ext uri="{0D108BD9-81ED-4DB2-BD59-A6C34878D82A}">
                    <a16:rowId xmlns:a16="http://schemas.microsoft.com/office/drawing/2014/main" val="1428526713"/>
                  </a:ext>
                </a:extLst>
              </a:tr>
            </a:tbl>
          </a:graphicData>
        </a:graphic>
      </p:graphicFrame>
      <p:sp>
        <p:nvSpPr>
          <p:cNvPr id="5" name="Tijdelijke aanduiding voor dianummer 4"/>
          <p:cNvSpPr>
            <a:spLocks noGrp="1"/>
          </p:cNvSpPr>
          <p:nvPr>
            <p:ph type="sldNum" sz="quarter" idx="12"/>
          </p:nvPr>
        </p:nvSpPr>
        <p:spPr/>
        <p:txBody>
          <a:bodyPr/>
          <a:lstStyle/>
          <a:p>
            <a:fld id="{0D7CE757-5C1D-4F06-A874-5ACA2F97129E}" type="slidenum">
              <a:rPr lang="nl-BE" smtClean="0"/>
              <a:t>32</a:t>
            </a:fld>
            <a:endParaRPr lang="nl-BE" dirty="0"/>
          </a:p>
        </p:txBody>
      </p:sp>
      <p:sp>
        <p:nvSpPr>
          <p:cNvPr id="3" name="Tekstvak 2">
            <a:extLst>
              <a:ext uri="{FF2B5EF4-FFF2-40B4-BE49-F238E27FC236}">
                <a16:creationId xmlns:a16="http://schemas.microsoft.com/office/drawing/2014/main" id="{4B87352A-677F-468E-9161-600F14A6D382}"/>
              </a:ext>
            </a:extLst>
          </p:cNvPr>
          <p:cNvSpPr txBox="1"/>
          <p:nvPr/>
        </p:nvSpPr>
        <p:spPr>
          <a:xfrm>
            <a:off x="582613" y="4678937"/>
            <a:ext cx="10335906" cy="830997"/>
          </a:xfrm>
          <a:prstGeom prst="rect">
            <a:avLst/>
          </a:prstGeom>
          <a:noFill/>
        </p:spPr>
        <p:txBody>
          <a:bodyPr wrap="none" rtlCol="0">
            <a:spAutoFit/>
          </a:bodyPr>
          <a:lstStyle/>
          <a:p>
            <a:r>
              <a:rPr lang="nl-BE" sz="2400" dirty="0"/>
              <a:t>Operators are listed in the table according to the respected order of operations.</a:t>
            </a:r>
            <a:br>
              <a:rPr lang="nl-BE" sz="2400" dirty="0"/>
            </a:br>
            <a:r>
              <a:rPr lang="nl-BE" sz="2400" dirty="0"/>
              <a:t>Operations are performed from left to right.</a:t>
            </a:r>
          </a:p>
        </p:txBody>
      </p:sp>
      <p:pic>
        <p:nvPicPr>
          <p:cNvPr id="6" name="Audio 5">
            <a:hlinkClick r:id="" action="ppaction://media"/>
            <a:extLst>
              <a:ext uri="{FF2B5EF4-FFF2-40B4-BE49-F238E27FC236}">
                <a16:creationId xmlns:a16="http://schemas.microsoft.com/office/drawing/2014/main" id="{0ED5D88F-0BBA-4474-8E3E-5370CC2CE8F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200910606"/>
      </p:ext>
    </p:extLst>
  </p:cSld>
  <p:clrMapOvr>
    <a:masterClrMapping/>
  </p:clrMapOvr>
  <mc:AlternateContent xmlns:mc="http://schemas.openxmlformats.org/markup-compatibility/2006" xmlns:p14="http://schemas.microsoft.com/office/powerpoint/2010/main">
    <mc:Choice Requires="p14">
      <p:transition spd="slow" p14:dur="2000" advTm="19547"/>
    </mc:Choice>
    <mc:Fallback xmlns="">
      <p:transition spd="slow" advTm="195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B5EE961-4362-4A94-BDA4-39E9B2AD11AC}"/>
              </a:ext>
            </a:extLst>
          </p:cNvPr>
          <p:cNvSpPr>
            <a:spLocks noGrp="1"/>
          </p:cNvSpPr>
          <p:nvPr>
            <p:ph type="title"/>
          </p:nvPr>
        </p:nvSpPr>
        <p:spPr/>
        <p:txBody>
          <a:bodyPr/>
          <a:lstStyle/>
          <a:p>
            <a:r>
              <a:rPr lang="nl-BE" dirty="0"/>
              <a:t>Arithmetic operators</a:t>
            </a:r>
          </a:p>
        </p:txBody>
      </p:sp>
      <p:sp>
        <p:nvSpPr>
          <p:cNvPr id="3" name="Tijdelijke aanduiding voor inhoud 2">
            <a:extLst>
              <a:ext uri="{FF2B5EF4-FFF2-40B4-BE49-F238E27FC236}">
                <a16:creationId xmlns:a16="http://schemas.microsoft.com/office/drawing/2014/main" id="{793864B0-F385-4C75-81E0-568502B194DE}"/>
              </a:ext>
            </a:extLst>
          </p:cNvPr>
          <p:cNvSpPr>
            <a:spLocks noGrp="1"/>
          </p:cNvSpPr>
          <p:nvPr>
            <p:ph idx="1"/>
          </p:nvPr>
        </p:nvSpPr>
        <p:spPr/>
        <p:txBody>
          <a:bodyPr/>
          <a:lstStyle/>
          <a:p>
            <a:r>
              <a:rPr lang="nl-BE" dirty="0"/>
              <a:t>Order of operations is respected</a:t>
            </a:r>
          </a:p>
          <a:p>
            <a:endParaRPr lang="nl-BE" dirty="0"/>
          </a:p>
          <a:p>
            <a:endParaRPr lang="nl-BE" dirty="0"/>
          </a:p>
          <a:p>
            <a:endParaRPr lang="nl-BE" dirty="0"/>
          </a:p>
          <a:p>
            <a:endParaRPr lang="nl-BE" dirty="0"/>
          </a:p>
          <a:p>
            <a:pPr marL="0" indent="0">
              <a:buNone/>
            </a:pPr>
            <a:endParaRPr lang="nl-BE" dirty="0"/>
          </a:p>
          <a:p>
            <a:r>
              <a:rPr lang="nl-BE" dirty="0"/>
              <a:t>Note </a:t>
            </a:r>
            <a:r>
              <a:rPr lang="nl-BE" dirty="0" err="1"/>
              <a:t>that</a:t>
            </a:r>
            <a:r>
              <a:rPr lang="nl-BE" dirty="0"/>
              <a:t> </a:t>
            </a:r>
            <a:r>
              <a:rPr lang="nl-BE" dirty="0" err="1"/>
              <a:t>the</a:t>
            </a:r>
            <a:r>
              <a:rPr lang="nl-BE" dirty="0"/>
              <a:t> </a:t>
            </a:r>
            <a:r>
              <a:rPr lang="nl-BE" dirty="0" err="1"/>
              <a:t>result</a:t>
            </a:r>
            <a:r>
              <a:rPr lang="nl-BE" dirty="0"/>
              <a:t> of a real division ( / ) is </a:t>
            </a:r>
            <a:r>
              <a:rPr lang="nl-BE" dirty="0" err="1"/>
              <a:t>always</a:t>
            </a:r>
            <a:r>
              <a:rPr lang="nl-BE" dirty="0"/>
              <a:t> a real </a:t>
            </a:r>
            <a:r>
              <a:rPr lang="nl-BE" dirty="0" err="1"/>
              <a:t>number</a:t>
            </a:r>
            <a:r>
              <a:rPr lang="nl-BE" dirty="0"/>
              <a:t> (datatype  </a:t>
            </a:r>
            <a:r>
              <a:rPr lang="nl-BE" dirty="0" err="1"/>
              <a:t>float</a:t>
            </a:r>
            <a:r>
              <a:rPr lang="nl-BE" dirty="0"/>
              <a:t>)</a:t>
            </a:r>
          </a:p>
          <a:p>
            <a:endParaRPr lang="nl-BE" dirty="0"/>
          </a:p>
          <a:p>
            <a:endParaRPr lang="nl-BE" dirty="0"/>
          </a:p>
          <a:p>
            <a:endParaRPr lang="nl-BE" dirty="0"/>
          </a:p>
          <a:p>
            <a:pPr marL="0" indent="0">
              <a:buNone/>
            </a:pPr>
            <a:endParaRPr lang="nl-BE" dirty="0"/>
          </a:p>
          <a:p>
            <a:pPr marL="0" indent="0">
              <a:buNone/>
            </a:pPr>
            <a:endParaRPr lang="nl-BE" dirty="0"/>
          </a:p>
        </p:txBody>
      </p:sp>
      <p:sp>
        <p:nvSpPr>
          <p:cNvPr id="4" name="AutoShape 3">
            <a:extLst>
              <a:ext uri="{FF2B5EF4-FFF2-40B4-BE49-F238E27FC236}">
                <a16:creationId xmlns:a16="http://schemas.microsoft.com/office/drawing/2014/main" id="{B2D0174C-D16B-4CA6-97B4-C443C2A68562}"/>
              </a:ext>
            </a:extLst>
          </p:cNvPr>
          <p:cNvSpPr>
            <a:spLocks noChangeArrowheads="1"/>
          </p:cNvSpPr>
          <p:nvPr/>
        </p:nvSpPr>
        <p:spPr bwMode="auto">
          <a:xfrm>
            <a:off x="2430703" y="2165354"/>
            <a:ext cx="4850478" cy="2193343"/>
          </a:xfrm>
          <a:prstGeom prst="foldedCorner">
            <a:avLst>
              <a:gd name="adj" fmla="val 0"/>
            </a:avLst>
          </a:prstGeom>
          <a:solidFill>
            <a:schemeClr val="bg1">
              <a:alpha val="70000"/>
            </a:schemeClr>
          </a:solidFill>
          <a:ln w="9525">
            <a:solidFill>
              <a:schemeClr val="tx1"/>
            </a:solidFill>
            <a:round/>
            <a:headEnd/>
            <a:tailEnd/>
          </a:ln>
        </p:spPr>
        <p:txBody>
          <a:bodyPr wrap="none" lIns="180000" tIns="180000" rIns="180000" bIns="180000"/>
          <a:lstStyle/>
          <a:p>
            <a:pPr>
              <a:buFontTx/>
              <a:buNone/>
            </a:pPr>
            <a:r>
              <a:rPr lang="en-US" b="1" dirty="0">
                <a:solidFill>
                  <a:srgbClr val="C00000"/>
                </a:solidFill>
                <a:latin typeface="Courier New"/>
                <a:cs typeface="Courier New"/>
                <a:sym typeface="Courier New"/>
              </a:rPr>
              <a:t>&gt;&gt;&gt; 1+2*3/4</a:t>
            </a:r>
            <a:endParaRPr lang="en-US" b="1" dirty="0">
              <a:solidFill>
                <a:srgbClr val="000000"/>
              </a:solidFill>
              <a:latin typeface="Courier New"/>
              <a:cs typeface="Courier New"/>
              <a:sym typeface="Courier New"/>
            </a:endParaRPr>
          </a:p>
          <a:p>
            <a:pPr>
              <a:buFontTx/>
              <a:buNone/>
            </a:pPr>
            <a:r>
              <a:rPr lang="en-US" b="1" dirty="0">
                <a:solidFill>
                  <a:srgbClr val="000000"/>
                </a:solidFill>
                <a:latin typeface="Courier New"/>
                <a:cs typeface="Courier New"/>
                <a:sym typeface="Courier New"/>
              </a:rPr>
              <a:t>2.5</a:t>
            </a:r>
          </a:p>
          <a:p>
            <a:pPr>
              <a:buFontTx/>
              <a:buNone/>
            </a:pPr>
            <a:r>
              <a:rPr lang="en-US" b="1" dirty="0">
                <a:solidFill>
                  <a:srgbClr val="C00000"/>
                </a:solidFill>
                <a:latin typeface="Courier New"/>
                <a:cs typeface="Courier New"/>
                <a:sym typeface="Courier New"/>
              </a:rPr>
              <a:t>&gt;&gt;&gt; (1+2)*3/4</a:t>
            </a:r>
          </a:p>
          <a:p>
            <a:pPr>
              <a:buFontTx/>
              <a:buNone/>
            </a:pPr>
            <a:r>
              <a:rPr lang="en-US" b="1" dirty="0">
                <a:latin typeface="Courier New"/>
                <a:cs typeface="Courier New"/>
                <a:sym typeface="Courier New"/>
              </a:rPr>
              <a:t>2.25</a:t>
            </a:r>
          </a:p>
          <a:p>
            <a:pPr>
              <a:buFontTx/>
              <a:buNone/>
            </a:pPr>
            <a:r>
              <a:rPr lang="en-US" b="1" dirty="0">
                <a:solidFill>
                  <a:srgbClr val="C00000"/>
                </a:solidFill>
                <a:latin typeface="Courier New"/>
                <a:cs typeface="Courier New"/>
                <a:sym typeface="Courier New"/>
              </a:rPr>
              <a:t>&gt;&gt;&gt; 3**2/3</a:t>
            </a:r>
          </a:p>
          <a:p>
            <a:pPr>
              <a:buFontTx/>
              <a:buNone/>
            </a:pPr>
            <a:r>
              <a:rPr lang="en-US" b="1" dirty="0">
                <a:latin typeface="Courier New"/>
                <a:cs typeface="Courier New"/>
                <a:sym typeface="Courier New"/>
              </a:rPr>
              <a:t>3.0</a:t>
            </a:r>
          </a:p>
        </p:txBody>
      </p:sp>
      <p:sp>
        <p:nvSpPr>
          <p:cNvPr id="5" name="Tijdelijke aanduiding voor dianummer 4">
            <a:extLst>
              <a:ext uri="{FF2B5EF4-FFF2-40B4-BE49-F238E27FC236}">
                <a16:creationId xmlns:a16="http://schemas.microsoft.com/office/drawing/2014/main" id="{55851D03-312D-46D5-B795-1C128A3EE95F}"/>
              </a:ext>
            </a:extLst>
          </p:cNvPr>
          <p:cNvSpPr>
            <a:spLocks noGrp="1"/>
          </p:cNvSpPr>
          <p:nvPr>
            <p:ph type="sldNum" sz="quarter" idx="12"/>
          </p:nvPr>
        </p:nvSpPr>
        <p:spPr/>
        <p:txBody>
          <a:bodyPr/>
          <a:lstStyle/>
          <a:p>
            <a:fld id="{FE1B3154-47D9-4402-8EDB-E791933DC0B9}" type="slidenum">
              <a:rPr lang="nl-BE" smtClean="0"/>
              <a:pPr/>
              <a:t>33</a:t>
            </a:fld>
            <a:endParaRPr lang="nl-BE" dirty="0"/>
          </a:p>
        </p:txBody>
      </p:sp>
      <p:sp>
        <p:nvSpPr>
          <p:cNvPr id="7" name="TextBox 6">
            <a:extLst>
              <a:ext uri="{FF2B5EF4-FFF2-40B4-BE49-F238E27FC236}">
                <a16:creationId xmlns:a16="http://schemas.microsoft.com/office/drawing/2014/main" id="{66AF46FA-A587-4D28-816F-12C346D3FCE1}"/>
              </a:ext>
            </a:extLst>
          </p:cNvPr>
          <p:cNvSpPr txBox="1"/>
          <p:nvPr/>
        </p:nvSpPr>
        <p:spPr>
          <a:xfrm>
            <a:off x="723628" y="2165354"/>
            <a:ext cx="1590593" cy="2258567"/>
          </a:xfrm>
          <a:prstGeom prst="rect">
            <a:avLst/>
          </a:prstGeom>
          <a:noFill/>
        </p:spPr>
        <p:txBody>
          <a:bodyPr wrap="square" rtlCol="0">
            <a:spAutoFit/>
          </a:bodyPr>
          <a:lstStyle/>
          <a:p>
            <a:pPr>
              <a:lnSpc>
                <a:spcPct val="150000"/>
              </a:lnSpc>
            </a:pPr>
            <a:r>
              <a:rPr lang="en-GB" sz="1600" dirty="0">
                <a:latin typeface="Verdana" panose="020B0604030504040204" pitchFamily="34" charset="0"/>
                <a:ea typeface="Verdana" panose="020B0604030504040204" pitchFamily="34" charset="0"/>
              </a:rPr>
              <a:t>Line 1</a:t>
            </a:r>
          </a:p>
          <a:p>
            <a:pPr>
              <a:lnSpc>
                <a:spcPct val="150000"/>
              </a:lnSpc>
            </a:pPr>
            <a:endParaRPr lang="en-GB" sz="1600" dirty="0">
              <a:latin typeface="Verdana" panose="020B0604030504040204" pitchFamily="34" charset="0"/>
              <a:ea typeface="Verdana" panose="020B0604030504040204" pitchFamily="34" charset="0"/>
            </a:endParaRPr>
          </a:p>
          <a:p>
            <a:pPr>
              <a:lnSpc>
                <a:spcPct val="150000"/>
              </a:lnSpc>
            </a:pPr>
            <a:r>
              <a:rPr lang="en-GB" sz="1600" dirty="0">
                <a:latin typeface="Verdana" panose="020B0604030504040204" pitchFamily="34" charset="0"/>
                <a:ea typeface="Verdana" panose="020B0604030504040204" pitchFamily="34" charset="0"/>
              </a:rPr>
              <a:t>Line 2</a:t>
            </a:r>
          </a:p>
          <a:p>
            <a:pPr>
              <a:lnSpc>
                <a:spcPct val="150000"/>
              </a:lnSpc>
            </a:pPr>
            <a:endParaRPr lang="en-GB" sz="1600" dirty="0">
              <a:latin typeface="Verdana" panose="020B0604030504040204" pitchFamily="34" charset="0"/>
              <a:ea typeface="Verdana" panose="020B0604030504040204" pitchFamily="34" charset="0"/>
            </a:endParaRPr>
          </a:p>
          <a:p>
            <a:pPr>
              <a:lnSpc>
                <a:spcPct val="150000"/>
              </a:lnSpc>
            </a:pPr>
            <a:r>
              <a:rPr lang="en-GB" sz="1600" dirty="0">
                <a:latin typeface="Verdana" panose="020B0604030504040204" pitchFamily="34" charset="0"/>
                <a:ea typeface="Verdana" panose="020B0604030504040204" pitchFamily="34" charset="0"/>
              </a:rPr>
              <a:t>Line 3</a:t>
            </a:r>
          </a:p>
          <a:p>
            <a:pPr>
              <a:lnSpc>
                <a:spcPct val="150000"/>
              </a:lnSpc>
            </a:pPr>
            <a:endParaRPr lang="en-GB" sz="1600" dirty="0">
              <a:latin typeface="Verdana" panose="020B0604030504040204" pitchFamily="34" charset="0"/>
              <a:ea typeface="Verdana" panose="020B0604030504040204" pitchFamily="34" charset="0"/>
            </a:endParaRPr>
          </a:p>
        </p:txBody>
      </p:sp>
      <p:pic>
        <p:nvPicPr>
          <p:cNvPr id="8" name="Audio 7">
            <a:hlinkClick r:id="" action="ppaction://media"/>
            <a:extLst>
              <a:ext uri="{FF2B5EF4-FFF2-40B4-BE49-F238E27FC236}">
                <a16:creationId xmlns:a16="http://schemas.microsoft.com/office/drawing/2014/main" id="{C68C9B6D-6903-4159-B60F-586ED201F1B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009331374"/>
      </p:ext>
    </p:extLst>
  </p:cSld>
  <p:clrMapOvr>
    <a:masterClrMapping/>
  </p:clrMapOvr>
  <mc:AlternateContent xmlns:mc="http://schemas.openxmlformats.org/markup-compatibility/2006" xmlns:p14="http://schemas.microsoft.com/office/powerpoint/2010/main">
    <mc:Choice Requires="p14">
      <p:transition spd="slow" p14:dur="2000" advTm="77737"/>
    </mc:Choice>
    <mc:Fallback xmlns="">
      <p:transition spd="slow" advTm="777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4594" name="Rectangle 2"/>
          <p:cNvSpPr>
            <a:spLocks noGrp="1" noChangeArrowheads="1"/>
          </p:cNvSpPr>
          <p:nvPr>
            <p:ph type="title"/>
          </p:nvPr>
        </p:nvSpPr>
        <p:spPr/>
        <p:txBody>
          <a:bodyPr/>
          <a:lstStyle/>
          <a:p>
            <a:r>
              <a:rPr lang="fr-BE" dirty="0"/>
              <a:t>Division</a:t>
            </a:r>
            <a:endParaRPr lang="nl-NL" dirty="0"/>
          </a:p>
        </p:txBody>
      </p:sp>
      <p:sp>
        <p:nvSpPr>
          <p:cNvPr id="3" name="Tijdelijke aanduiding voor inhoud 2">
            <a:extLst>
              <a:ext uri="{FF2B5EF4-FFF2-40B4-BE49-F238E27FC236}">
                <a16:creationId xmlns:a16="http://schemas.microsoft.com/office/drawing/2014/main" id="{46149CEE-E178-4177-94B1-4B72D2785F27}"/>
              </a:ext>
            </a:extLst>
          </p:cNvPr>
          <p:cNvSpPr>
            <a:spLocks noGrp="1"/>
          </p:cNvSpPr>
          <p:nvPr>
            <p:ph idx="1"/>
          </p:nvPr>
        </p:nvSpPr>
        <p:spPr/>
        <p:txBody>
          <a:bodyPr/>
          <a:lstStyle/>
          <a:p>
            <a:pPr marL="342900" indent="-342900">
              <a:lnSpc>
                <a:spcPct val="110000"/>
              </a:lnSpc>
            </a:pPr>
            <a:r>
              <a:rPr lang="nl-NL" dirty="0">
                <a:latin typeface="Calibri" pitchFamily="34" charset="0"/>
                <a:cs typeface="Calibri" pitchFamily="34" charset="0"/>
              </a:rPr>
              <a:t>Python distinguishes </a:t>
            </a:r>
            <a:r>
              <a:rPr lang="nl-NL" b="1" dirty="0">
                <a:latin typeface="Calibri" pitchFamily="34" charset="0"/>
                <a:cs typeface="Calibri" pitchFamily="34" charset="0"/>
              </a:rPr>
              <a:t>real division</a:t>
            </a:r>
            <a:r>
              <a:rPr lang="nl-NL" dirty="0">
                <a:latin typeface="Calibri" pitchFamily="34" charset="0"/>
                <a:cs typeface="Calibri" pitchFamily="34" charset="0"/>
              </a:rPr>
              <a:t> from </a:t>
            </a:r>
            <a:r>
              <a:rPr lang="nl-NL" b="1" dirty="0">
                <a:latin typeface="Calibri" pitchFamily="34" charset="0"/>
                <a:cs typeface="Calibri" pitchFamily="34" charset="0"/>
              </a:rPr>
              <a:t>whole division</a:t>
            </a:r>
            <a:endParaRPr lang="nl-NL" sz="2600" b="1" dirty="0">
              <a:latin typeface="Calibri" pitchFamily="34" charset="0"/>
              <a:cs typeface="Calibri" pitchFamily="34" charset="0"/>
            </a:endParaRPr>
          </a:p>
          <a:p>
            <a:pPr marL="800100" lvl="1" indent="-342900">
              <a:lnSpc>
                <a:spcPct val="110000"/>
              </a:lnSpc>
            </a:pPr>
            <a:r>
              <a:rPr lang="nl-NL" sz="2400" dirty="0">
                <a:latin typeface="Calibri" pitchFamily="34" charset="0"/>
                <a:cs typeface="Calibri" pitchFamily="34" charset="0"/>
              </a:rPr>
              <a:t>operator </a:t>
            </a:r>
            <a:r>
              <a:rPr lang="nl-NL" sz="2400" b="1" dirty="0">
                <a:solidFill>
                  <a:srgbClr val="000000"/>
                </a:solidFill>
                <a:latin typeface="Courier New"/>
                <a:cs typeface="Courier New"/>
                <a:sym typeface="Courier New"/>
              </a:rPr>
              <a:t>/</a:t>
            </a:r>
            <a:r>
              <a:rPr lang="nl-NL" sz="2400" dirty="0">
                <a:latin typeface="Calibri" pitchFamily="34" charset="0"/>
                <a:cs typeface="Calibri" pitchFamily="34" charset="0"/>
              </a:rPr>
              <a:t> 		</a:t>
            </a:r>
            <a:r>
              <a:rPr lang="nl-NL" sz="2400" dirty="0" err="1">
                <a:latin typeface="Calibri" pitchFamily="34" charset="0"/>
                <a:cs typeface="Calibri" pitchFamily="34" charset="0"/>
              </a:rPr>
              <a:t>calculates</a:t>
            </a:r>
            <a:r>
              <a:rPr lang="nl-NL" sz="2400" dirty="0">
                <a:latin typeface="Calibri" pitchFamily="34" charset="0"/>
                <a:cs typeface="Calibri" pitchFamily="34" charset="0"/>
              </a:rPr>
              <a:t> real division (always produces </a:t>
            </a:r>
            <a:r>
              <a:rPr lang="nl-NL" sz="2400" dirty="0" err="1">
                <a:latin typeface="Calibri" pitchFamily="34" charset="0"/>
                <a:cs typeface="Calibri" pitchFamily="34" charset="0"/>
              </a:rPr>
              <a:t>float</a:t>
            </a:r>
            <a:r>
              <a:rPr lang="nl-NL" sz="2400" dirty="0">
                <a:latin typeface="Calibri" pitchFamily="34" charset="0"/>
                <a:cs typeface="Calibri" pitchFamily="34" charset="0"/>
              </a:rPr>
              <a:t>)</a:t>
            </a:r>
          </a:p>
          <a:p>
            <a:pPr marL="800100" lvl="1" indent="-342900">
              <a:lnSpc>
                <a:spcPct val="110000"/>
              </a:lnSpc>
            </a:pPr>
            <a:r>
              <a:rPr lang="nl-NL" sz="2400" dirty="0">
                <a:latin typeface="Calibri" pitchFamily="34" charset="0"/>
              </a:rPr>
              <a:t>operator // 		</a:t>
            </a:r>
            <a:r>
              <a:rPr lang="nl-NL" sz="2400" dirty="0" err="1">
                <a:latin typeface="Calibri" pitchFamily="34" charset="0"/>
              </a:rPr>
              <a:t>calculates</a:t>
            </a:r>
            <a:r>
              <a:rPr lang="nl-NL" sz="2400" dirty="0">
                <a:latin typeface="Calibri" pitchFamily="34" charset="0"/>
              </a:rPr>
              <a:t> quotient (whole division)</a:t>
            </a:r>
          </a:p>
          <a:p>
            <a:pPr marL="800100" lvl="1" indent="-342900">
              <a:lnSpc>
                <a:spcPct val="110000"/>
              </a:lnSpc>
            </a:pPr>
            <a:r>
              <a:rPr lang="nl-NL" sz="2400" dirty="0">
                <a:latin typeface="Calibri" pitchFamily="34" charset="0"/>
              </a:rPr>
              <a:t>modulo operator </a:t>
            </a:r>
            <a:r>
              <a:rPr lang="nl-NL" sz="2400" dirty="0">
                <a:latin typeface="Calibri" pitchFamily="34" charset="0"/>
                <a:sym typeface="Courier New"/>
              </a:rPr>
              <a:t>%</a:t>
            </a:r>
            <a:r>
              <a:rPr lang="nl-NL" sz="2400" dirty="0">
                <a:latin typeface="Calibri" pitchFamily="34" charset="0"/>
              </a:rPr>
              <a:t> 	</a:t>
            </a:r>
            <a:r>
              <a:rPr lang="nl-NL" sz="2400" dirty="0" err="1">
                <a:latin typeface="Calibri" pitchFamily="34" charset="0"/>
              </a:rPr>
              <a:t>calculates</a:t>
            </a:r>
            <a:r>
              <a:rPr lang="nl-NL" sz="2400" dirty="0">
                <a:latin typeface="Calibri" pitchFamily="34" charset="0"/>
              </a:rPr>
              <a:t> remainder </a:t>
            </a:r>
            <a:r>
              <a:rPr lang="nl-NL" sz="2400" dirty="0" err="1">
                <a:latin typeface="Calibri" pitchFamily="34" charset="0"/>
              </a:rPr>
              <a:t>after</a:t>
            </a:r>
            <a:r>
              <a:rPr lang="nl-NL" sz="2400" dirty="0">
                <a:latin typeface="Calibri" pitchFamily="34" charset="0"/>
              </a:rPr>
              <a:t> (</a:t>
            </a:r>
            <a:r>
              <a:rPr lang="nl-NL" sz="2400" dirty="0" err="1">
                <a:latin typeface="Calibri" pitchFamily="34" charset="0"/>
              </a:rPr>
              <a:t>whole</a:t>
            </a:r>
            <a:r>
              <a:rPr lang="nl-NL" sz="2400" dirty="0">
                <a:latin typeface="Calibri" pitchFamily="34" charset="0"/>
              </a:rPr>
              <a:t>) division</a:t>
            </a:r>
          </a:p>
          <a:p>
            <a:endParaRPr lang="nl-BE" dirty="0"/>
          </a:p>
        </p:txBody>
      </p:sp>
      <p:sp>
        <p:nvSpPr>
          <p:cNvPr id="16" name="Rectangle 4"/>
          <p:cNvSpPr>
            <a:spLocks noChangeArrowheads="1"/>
          </p:cNvSpPr>
          <p:nvPr/>
        </p:nvSpPr>
        <p:spPr bwMode="auto">
          <a:xfrm>
            <a:off x="2423468" y="1268761"/>
            <a:ext cx="8244533" cy="1782007"/>
          </a:xfrm>
          <a:prstGeom prst="rect">
            <a:avLst/>
          </a:prstGeom>
          <a:noFill/>
          <a:ln w="9525">
            <a:noFill/>
            <a:miter lim="800000"/>
            <a:headEnd/>
            <a:tailEnd/>
          </a:ln>
        </p:spPr>
        <p:txBody>
          <a:bodyPr/>
          <a:lstStyle/>
          <a:p>
            <a:pPr marL="1257300" lvl="2" indent="-342900">
              <a:lnSpc>
                <a:spcPct val="110000"/>
              </a:lnSpc>
              <a:buFont typeface="Wingdings" pitchFamily="2" charset="2"/>
              <a:buChar char="§"/>
            </a:pPr>
            <a:endParaRPr lang="nl-NL" dirty="0">
              <a:latin typeface="Calibri" pitchFamily="34" charset="0"/>
              <a:cs typeface="Calibri" pitchFamily="34" charset="0"/>
            </a:endParaRPr>
          </a:p>
        </p:txBody>
      </p:sp>
      <p:sp>
        <p:nvSpPr>
          <p:cNvPr id="12" name="AutoShape 3"/>
          <p:cNvSpPr>
            <a:spLocks noChangeArrowheads="1"/>
          </p:cNvSpPr>
          <p:nvPr/>
        </p:nvSpPr>
        <p:spPr bwMode="auto">
          <a:xfrm>
            <a:off x="1937523" y="3613304"/>
            <a:ext cx="7640468" cy="3081962"/>
          </a:xfrm>
          <a:prstGeom prst="foldedCorner">
            <a:avLst>
              <a:gd name="adj" fmla="val 0"/>
            </a:avLst>
          </a:prstGeom>
          <a:solidFill>
            <a:schemeClr val="bg1">
              <a:alpha val="70000"/>
            </a:schemeClr>
          </a:solidFill>
          <a:ln w="9525">
            <a:solidFill>
              <a:schemeClr val="tx1"/>
            </a:solidFill>
            <a:round/>
            <a:headEnd/>
            <a:tailEnd/>
          </a:ln>
        </p:spPr>
        <p:txBody>
          <a:bodyPr wrap="none" lIns="180000" tIns="180000" rIns="180000" bIns="180000"/>
          <a:lstStyle/>
          <a:p>
            <a:pPr>
              <a:buFontTx/>
              <a:buNone/>
            </a:pPr>
            <a:r>
              <a:rPr lang="en-US" b="1" dirty="0">
                <a:solidFill>
                  <a:srgbClr val="C00000"/>
                </a:solidFill>
                <a:latin typeface="Courier New"/>
                <a:cs typeface="Courier New"/>
                <a:sym typeface="Courier New"/>
              </a:rPr>
              <a:t>&gt;&gt;&gt; 83 / 10</a:t>
            </a:r>
            <a:r>
              <a:rPr lang="en-US" b="1" dirty="0">
                <a:solidFill>
                  <a:srgbClr val="000000"/>
                </a:solidFill>
                <a:latin typeface="Courier New"/>
                <a:cs typeface="Courier New"/>
                <a:sym typeface="Courier New"/>
              </a:rPr>
              <a:t> </a:t>
            </a:r>
            <a:r>
              <a:rPr lang="en-US" b="1" dirty="0">
                <a:solidFill>
                  <a:srgbClr val="92D050"/>
                </a:solidFill>
                <a:latin typeface="Courier New"/>
                <a:cs typeface="Courier New"/>
                <a:sym typeface="Courier New"/>
              </a:rPr>
              <a:t># real division</a:t>
            </a:r>
          </a:p>
          <a:p>
            <a:pPr>
              <a:buFontTx/>
              <a:buNone/>
            </a:pPr>
            <a:r>
              <a:rPr lang="en-US" b="1" dirty="0">
                <a:solidFill>
                  <a:srgbClr val="000000"/>
                </a:solidFill>
                <a:latin typeface="Courier New"/>
                <a:cs typeface="Courier New"/>
                <a:sym typeface="Courier New"/>
              </a:rPr>
              <a:t>8.3</a:t>
            </a:r>
          </a:p>
          <a:p>
            <a:pPr>
              <a:buFontTx/>
              <a:buNone/>
            </a:pPr>
            <a:r>
              <a:rPr lang="en-US" b="1" dirty="0">
                <a:solidFill>
                  <a:srgbClr val="C00000"/>
                </a:solidFill>
                <a:latin typeface="Courier New"/>
                <a:cs typeface="Courier New"/>
                <a:sym typeface="Courier New"/>
              </a:rPr>
              <a:t>&gt;&gt;&gt; 83 // 10</a:t>
            </a:r>
            <a:r>
              <a:rPr lang="en-US" b="1" dirty="0">
                <a:solidFill>
                  <a:srgbClr val="92D050"/>
                </a:solidFill>
                <a:latin typeface="Courier New"/>
                <a:cs typeface="Courier New"/>
                <a:sym typeface="Courier New"/>
              </a:rPr>
              <a:t> # whole division</a:t>
            </a:r>
          </a:p>
          <a:p>
            <a:pPr>
              <a:buFontTx/>
              <a:buNone/>
            </a:pPr>
            <a:r>
              <a:rPr lang="en-US" b="1" dirty="0">
                <a:solidFill>
                  <a:srgbClr val="000000"/>
                </a:solidFill>
                <a:latin typeface="Courier New"/>
                <a:cs typeface="Courier New"/>
                <a:sym typeface="Courier New"/>
              </a:rPr>
              <a:t>8</a:t>
            </a:r>
          </a:p>
          <a:p>
            <a:pPr>
              <a:buFontTx/>
              <a:buNone/>
            </a:pPr>
            <a:r>
              <a:rPr lang="en-US" b="1" dirty="0">
                <a:solidFill>
                  <a:srgbClr val="C00000"/>
                </a:solidFill>
                <a:latin typeface="Courier New"/>
                <a:cs typeface="Courier New"/>
                <a:sym typeface="Courier New"/>
              </a:rPr>
              <a:t>&gt;&gt;&gt; 83.0 //</a:t>
            </a:r>
            <a:r>
              <a:rPr lang="en-US" b="1" dirty="0">
                <a:solidFill>
                  <a:srgbClr val="92D050"/>
                </a:solidFill>
                <a:latin typeface="Courier New"/>
                <a:cs typeface="Courier New"/>
                <a:sym typeface="Courier New"/>
              </a:rPr>
              <a:t> </a:t>
            </a:r>
            <a:r>
              <a:rPr lang="en-US" b="1" dirty="0">
                <a:solidFill>
                  <a:srgbClr val="FF0000"/>
                </a:solidFill>
                <a:latin typeface="Courier New"/>
                <a:cs typeface="Courier New"/>
                <a:sym typeface="Courier New"/>
              </a:rPr>
              <a:t>10</a:t>
            </a:r>
            <a:r>
              <a:rPr lang="en-US" b="1" dirty="0">
                <a:solidFill>
                  <a:srgbClr val="92D050"/>
                </a:solidFill>
                <a:latin typeface="Courier New"/>
                <a:cs typeface="Courier New"/>
                <a:sym typeface="Courier New"/>
              </a:rPr>
              <a:t> # whole division</a:t>
            </a:r>
          </a:p>
          <a:p>
            <a:pPr>
              <a:buFontTx/>
              <a:buNone/>
            </a:pPr>
            <a:r>
              <a:rPr lang="en-US" b="1" dirty="0">
                <a:solidFill>
                  <a:srgbClr val="000000"/>
                </a:solidFill>
                <a:latin typeface="Courier New"/>
                <a:cs typeface="Courier New"/>
                <a:sym typeface="Courier New"/>
              </a:rPr>
              <a:t>8.0</a:t>
            </a:r>
          </a:p>
          <a:p>
            <a:pPr>
              <a:buFontTx/>
              <a:buNone/>
            </a:pPr>
            <a:r>
              <a:rPr lang="en-US" b="1" dirty="0">
                <a:solidFill>
                  <a:srgbClr val="C00000"/>
                </a:solidFill>
                <a:latin typeface="Courier New"/>
                <a:cs typeface="Courier New"/>
                <a:sym typeface="Courier New"/>
              </a:rPr>
              <a:t>&gt;&gt;&gt; 83 // 10</a:t>
            </a:r>
            <a:r>
              <a:rPr lang="en-US" b="1" dirty="0">
                <a:solidFill>
                  <a:srgbClr val="FF0000"/>
                </a:solidFill>
                <a:latin typeface="Courier New"/>
                <a:cs typeface="Courier New"/>
                <a:sym typeface="Courier New"/>
              </a:rPr>
              <a:t>.0</a:t>
            </a:r>
            <a:r>
              <a:rPr lang="en-US" b="1" dirty="0">
                <a:solidFill>
                  <a:srgbClr val="92D050"/>
                </a:solidFill>
                <a:latin typeface="Courier New"/>
                <a:cs typeface="Courier New"/>
                <a:sym typeface="Courier New"/>
              </a:rPr>
              <a:t> # whole division</a:t>
            </a:r>
          </a:p>
          <a:p>
            <a:pPr>
              <a:buFontTx/>
              <a:buNone/>
            </a:pPr>
            <a:r>
              <a:rPr lang="en-US" b="1" dirty="0">
                <a:solidFill>
                  <a:srgbClr val="000000"/>
                </a:solidFill>
                <a:latin typeface="Courier New"/>
                <a:cs typeface="Courier New"/>
                <a:sym typeface="Courier New"/>
              </a:rPr>
              <a:t>8.0</a:t>
            </a:r>
          </a:p>
          <a:p>
            <a:pPr>
              <a:buFontTx/>
              <a:buNone/>
            </a:pPr>
            <a:r>
              <a:rPr lang="en-US" b="1" dirty="0">
                <a:solidFill>
                  <a:srgbClr val="C00000"/>
                </a:solidFill>
                <a:latin typeface="Courier New"/>
                <a:cs typeface="Courier New"/>
                <a:sym typeface="Courier New"/>
              </a:rPr>
              <a:t>&gt;&gt;&gt; 83 % 10</a:t>
            </a:r>
            <a:r>
              <a:rPr lang="en-US" b="1" dirty="0">
                <a:solidFill>
                  <a:srgbClr val="000000"/>
                </a:solidFill>
                <a:latin typeface="Courier New"/>
                <a:cs typeface="Courier New"/>
                <a:sym typeface="Courier New"/>
              </a:rPr>
              <a:t> </a:t>
            </a:r>
            <a:r>
              <a:rPr lang="en-US" b="1" dirty="0">
                <a:solidFill>
                  <a:srgbClr val="92D050"/>
                </a:solidFill>
                <a:latin typeface="Courier New"/>
                <a:cs typeface="Courier New"/>
                <a:sym typeface="Courier New"/>
              </a:rPr>
              <a:t>#</a:t>
            </a:r>
            <a:r>
              <a:rPr lang="en-US" b="1" dirty="0">
                <a:solidFill>
                  <a:srgbClr val="000000"/>
                </a:solidFill>
                <a:latin typeface="Courier New"/>
                <a:cs typeface="Courier New"/>
                <a:sym typeface="Courier New"/>
              </a:rPr>
              <a:t> </a:t>
            </a:r>
            <a:r>
              <a:rPr lang="en-US" b="1" dirty="0">
                <a:solidFill>
                  <a:srgbClr val="92D050"/>
                </a:solidFill>
                <a:latin typeface="Courier New"/>
                <a:cs typeface="Courier New"/>
                <a:sym typeface="Courier New"/>
              </a:rPr>
              <a:t>remainder after division (modulo)</a:t>
            </a:r>
          </a:p>
          <a:p>
            <a:pPr>
              <a:buFontTx/>
              <a:buNone/>
            </a:pPr>
            <a:r>
              <a:rPr lang="en-US" b="1" dirty="0">
                <a:solidFill>
                  <a:srgbClr val="000000"/>
                </a:solidFill>
                <a:latin typeface="Courier New"/>
                <a:cs typeface="Courier New"/>
                <a:sym typeface="Courier New"/>
              </a:rPr>
              <a:t>3</a:t>
            </a:r>
          </a:p>
        </p:txBody>
      </p:sp>
      <p:sp>
        <p:nvSpPr>
          <p:cNvPr id="13" name="Tekstvak 12"/>
          <p:cNvSpPr txBox="1"/>
          <p:nvPr/>
        </p:nvSpPr>
        <p:spPr>
          <a:xfrm rot="20968917">
            <a:off x="8879197" y="2946969"/>
            <a:ext cx="811441" cy="830997"/>
          </a:xfrm>
          <a:prstGeom prst="rect">
            <a:avLst/>
          </a:prstGeom>
          <a:noFill/>
        </p:spPr>
        <p:txBody>
          <a:bodyPr wrap="none" rtlCol="0">
            <a:spAutoFit/>
          </a:bodyPr>
          <a:lstStyle/>
          <a:p>
            <a:pPr>
              <a:buNone/>
            </a:pPr>
            <a:r>
              <a:rPr lang="nl-NL" sz="4800" b="1" dirty="0">
                <a:solidFill>
                  <a:schemeClr val="bg1"/>
                </a:solidFill>
                <a:latin typeface="Bradley Hand ITC" charset="0"/>
                <a:cs typeface="Calibri" pitchFamily="34" charset="0"/>
              </a:rPr>
              <a:t>10</a:t>
            </a:r>
            <a:endParaRPr lang="en-US" sz="4800" b="1" dirty="0">
              <a:solidFill>
                <a:schemeClr val="bg1"/>
              </a:solidFill>
              <a:latin typeface="Bradley Hand ITC" charset="0"/>
              <a:cs typeface="Calibri" pitchFamily="34" charset="0"/>
            </a:endParaRPr>
          </a:p>
        </p:txBody>
      </p:sp>
      <p:sp>
        <p:nvSpPr>
          <p:cNvPr id="14" name="Tekstvak 13"/>
          <p:cNvSpPr txBox="1"/>
          <p:nvPr/>
        </p:nvSpPr>
        <p:spPr>
          <a:xfrm rot="20968917">
            <a:off x="9155633" y="3768819"/>
            <a:ext cx="510076" cy="830997"/>
          </a:xfrm>
          <a:prstGeom prst="rect">
            <a:avLst/>
          </a:prstGeom>
          <a:noFill/>
        </p:spPr>
        <p:txBody>
          <a:bodyPr wrap="none" rtlCol="0">
            <a:spAutoFit/>
          </a:bodyPr>
          <a:lstStyle/>
          <a:p>
            <a:pPr>
              <a:buNone/>
            </a:pPr>
            <a:r>
              <a:rPr lang="nl-NL" sz="4800" b="1" dirty="0">
                <a:solidFill>
                  <a:schemeClr val="bg1"/>
                </a:solidFill>
                <a:latin typeface="Bradley Hand ITC" charset="0"/>
                <a:cs typeface="Calibri" pitchFamily="34" charset="0"/>
              </a:rPr>
              <a:t>8</a:t>
            </a:r>
            <a:endParaRPr lang="en-US" sz="4800" b="1" dirty="0">
              <a:solidFill>
                <a:schemeClr val="bg1"/>
              </a:solidFill>
              <a:latin typeface="Bradley Hand ITC" charset="0"/>
              <a:cs typeface="Calibri" pitchFamily="34" charset="0"/>
            </a:endParaRPr>
          </a:p>
        </p:txBody>
      </p:sp>
      <p:cxnSp>
        <p:nvCxnSpPr>
          <p:cNvPr id="10" name="Rechte verbindingslijn 9"/>
          <p:cNvCxnSpPr/>
          <p:nvPr/>
        </p:nvCxnSpPr>
        <p:spPr bwMode="auto">
          <a:xfrm rot="20968917">
            <a:off x="8817736" y="3705307"/>
            <a:ext cx="1008000" cy="0"/>
          </a:xfrm>
          <a:prstGeom prst="line">
            <a:avLst/>
          </a:prstGeom>
          <a:noFill/>
          <a:ln w="38100" cap="rnd" cmpd="sng" algn="ctr">
            <a:solidFill>
              <a:schemeClr val="bg1"/>
            </a:solidFill>
            <a:prstDash val="solid"/>
            <a:round/>
            <a:headEnd type="none" w="med" len="med"/>
            <a:tailEnd type="none" w="med" len="med"/>
          </a:ln>
          <a:effectLst/>
        </p:spPr>
      </p:cxnSp>
      <p:sp>
        <p:nvSpPr>
          <p:cNvPr id="2" name="Tijdelijke aanduiding voor dianummer 1">
            <a:extLst>
              <a:ext uri="{FF2B5EF4-FFF2-40B4-BE49-F238E27FC236}">
                <a16:creationId xmlns:a16="http://schemas.microsoft.com/office/drawing/2014/main" id="{2319719A-7B5C-4BC9-ABA8-6E03D1AE24E8}"/>
              </a:ext>
            </a:extLst>
          </p:cNvPr>
          <p:cNvSpPr>
            <a:spLocks noGrp="1"/>
          </p:cNvSpPr>
          <p:nvPr>
            <p:ph type="sldNum" sz="quarter" idx="12"/>
          </p:nvPr>
        </p:nvSpPr>
        <p:spPr/>
        <p:txBody>
          <a:bodyPr/>
          <a:lstStyle/>
          <a:p>
            <a:fld id="{FE1B3154-47D9-4402-8EDB-E791933DC0B9}" type="slidenum">
              <a:rPr lang="nl-BE" smtClean="0"/>
              <a:pPr/>
              <a:t>34</a:t>
            </a:fld>
            <a:endParaRPr lang="nl-BE" dirty="0"/>
          </a:p>
        </p:txBody>
      </p:sp>
      <p:pic>
        <p:nvPicPr>
          <p:cNvPr id="11" name="Picture 10">
            <a:extLst>
              <a:ext uri="{FF2B5EF4-FFF2-40B4-BE49-F238E27FC236}">
                <a16:creationId xmlns:a16="http://schemas.microsoft.com/office/drawing/2014/main" id="{B0C3C304-899E-4081-9C62-F5ED61319155}"/>
              </a:ext>
            </a:extLst>
          </p:cNvPr>
          <p:cNvPicPr>
            <a:picLocks noChangeAspect="1"/>
          </p:cNvPicPr>
          <p:nvPr/>
        </p:nvPicPr>
        <p:blipFill>
          <a:blip r:embed="rId6"/>
          <a:stretch>
            <a:fillRect/>
          </a:stretch>
        </p:blipFill>
        <p:spPr>
          <a:xfrm>
            <a:off x="9851388" y="4718756"/>
            <a:ext cx="2193758" cy="1078182"/>
          </a:xfrm>
          <a:prstGeom prst="rect">
            <a:avLst/>
          </a:prstGeom>
        </p:spPr>
      </p:pic>
      <p:sp>
        <p:nvSpPr>
          <p:cNvPr id="15" name="TextBox 14">
            <a:extLst>
              <a:ext uri="{FF2B5EF4-FFF2-40B4-BE49-F238E27FC236}">
                <a16:creationId xmlns:a16="http://schemas.microsoft.com/office/drawing/2014/main" id="{F2D0AA9D-7BDC-4D9C-B9F4-A46C2562C7BD}"/>
              </a:ext>
            </a:extLst>
          </p:cNvPr>
          <p:cNvSpPr txBox="1"/>
          <p:nvPr/>
        </p:nvSpPr>
        <p:spPr>
          <a:xfrm>
            <a:off x="582705" y="3705307"/>
            <a:ext cx="1590593" cy="2966453"/>
          </a:xfrm>
          <a:prstGeom prst="rect">
            <a:avLst/>
          </a:prstGeom>
          <a:noFill/>
        </p:spPr>
        <p:txBody>
          <a:bodyPr wrap="square" rtlCol="0">
            <a:spAutoFit/>
          </a:bodyPr>
          <a:lstStyle/>
          <a:p>
            <a:pPr>
              <a:lnSpc>
                <a:spcPct val="200000"/>
              </a:lnSpc>
            </a:pPr>
            <a:r>
              <a:rPr lang="en-GB" sz="1600" dirty="0">
                <a:latin typeface="Verdana" panose="020B0604030504040204" pitchFamily="34" charset="0"/>
                <a:ea typeface="Verdana" panose="020B0604030504040204" pitchFamily="34" charset="0"/>
              </a:rPr>
              <a:t>Line 1</a:t>
            </a:r>
          </a:p>
          <a:p>
            <a:pPr>
              <a:lnSpc>
                <a:spcPct val="200000"/>
              </a:lnSpc>
            </a:pPr>
            <a:r>
              <a:rPr lang="en-GB" sz="1600" dirty="0">
                <a:latin typeface="Verdana" panose="020B0604030504040204" pitchFamily="34" charset="0"/>
                <a:ea typeface="Verdana" panose="020B0604030504040204" pitchFamily="34" charset="0"/>
              </a:rPr>
              <a:t>Line 2</a:t>
            </a:r>
          </a:p>
          <a:p>
            <a:pPr>
              <a:lnSpc>
                <a:spcPct val="200000"/>
              </a:lnSpc>
            </a:pPr>
            <a:r>
              <a:rPr lang="en-GB" sz="1600" dirty="0">
                <a:latin typeface="Verdana" panose="020B0604030504040204" pitchFamily="34" charset="0"/>
                <a:ea typeface="Verdana" panose="020B0604030504040204" pitchFamily="34" charset="0"/>
              </a:rPr>
              <a:t>Line 3</a:t>
            </a:r>
          </a:p>
          <a:p>
            <a:pPr>
              <a:lnSpc>
                <a:spcPct val="200000"/>
              </a:lnSpc>
            </a:pPr>
            <a:r>
              <a:rPr lang="en-GB" sz="1600" dirty="0">
                <a:latin typeface="Verdana" panose="020B0604030504040204" pitchFamily="34" charset="0"/>
                <a:ea typeface="Verdana" panose="020B0604030504040204" pitchFamily="34" charset="0"/>
              </a:rPr>
              <a:t>Line 4</a:t>
            </a:r>
          </a:p>
          <a:p>
            <a:pPr>
              <a:lnSpc>
                <a:spcPct val="200000"/>
              </a:lnSpc>
            </a:pPr>
            <a:r>
              <a:rPr lang="en-GB" sz="1600" dirty="0">
                <a:latin typeface="Verdana" panose="020B0604030504040204" pitchFamily="34" charset="0"/>
                <a:ea typeface="Verdana" panose="020B0604030504040204" pitchFamily="34" charset="0"/>
              </a:rPr>
              <a:t>Line 5</a:t>
            </a:r>
          </a:p>
          <a:p>
            <a:pPr>
              <a:lnSpc>
                <a:spcPct val="200000"/>
              </a:lnSpc>
            </a:pPr>
            <a:endParaRPr lang="en-GB" sz="1600" dirty="0">
              <a:latin typeface="Verdana" panose="020B0604030504040204" pitchFamily="34" charset="0"/>
              <a:ea typeface="Verdana" panose="020B0604030504040204" pitchFamily="34" charset="0"/>
            </a:endParaRPr>
          </a:p>
        </p:txBody>
      </p:sp>
      <p:pic>
        <p:nvPicPr>
          <p:cNvPr id="4" name="Audio 3">
            <a:hlinkClick r:id="" action="ppaction://media"/>
            <a:extLst>
              <a:ext uri="{FF2B5EF4-FFF2-40B4-BE49-F238E27FC236}">
                <a16:creationId xmlns:a16="http://schemas.microsoft.com/office/drawing/2014/main" id="{2DEC41BA-C46B-4028-BFC2-6A3775460E6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43088005"/>
      </p:ext>
    </p:extLst>
  </p:cSld>
  <p:clrMapOvr>
    <a:masterClrMapping/>
  </p:clrMapOvr>
  <mc:AlternateContent xmlns:mc="http://schemas.openxmlformats.org/markup-compatibility/2006" xmlns:p14="http://schemas.microsoft.com/office/powerpoint/2010/main">
    <mc:Choice Requires="p14">
      <p:transition spd="med" p14:dur="700" advTm="89919">
        <p:fade/>
      </p:transition>
    </mc:Choice>
    <mc:Fallback xmlns="">
      <p:transition spd="med" advTm="8991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bg/>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2">
                                            <p:txEl>
                                              <p:pRg st="4" end="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2">
                                            <p:txEl>
                                              <p:pRg st="6" end="6"/>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2">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2">
                                            <p:txEl>
                                              <p:pRg st="8" end="8"/>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9" fill="hold" display="0">
                  <p:stCondLst>
                    <p:cond delay="indefinite"/>
                  </p:stCondLst>
                  <p:endCondLst>
                    <p:cond evt="onStopAudio" delay="0">
                      <p:tgtEl>
                        <p:sldTgt/>
                      </p:tgtEl>
                    </p:cond>
                  </p:endCondLst>
                </p:cTn>
                <p:tgtEl>
                  <p:spTgt spid="4"/>
                </p:tgtEl>
              </p:cMediaNode>
            </p:audio>
          </p:childTnLst>
        </p:cTn>
      </p:par>
    </p:tnLst>
    <p:bldLst>
      <p:bldP spid="12" grpId="0" uiExpand="1" build="allAtOnce"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6EF13AB-DC84-4150-B551-DC024C28B920}"/>
              </a:ext>
            </a:extLst>
          </p:cNvPr>
          <p:cNvSpPr>
            <a:spLocks noGrp="1"/>
          </p:cNvSpPr>
          <p:nvPr>
            <p:ph type="title"/>
          </p:nvPr>
        </p:nvSpPr>
        <p:spPr/>
        <p:txBody>
          <a:bodyPr/>
          <a:lstStyle/>
          <a:p>
            <a:r>
              <a:rPr lang="nl-BE" dirty="0"/>
              <a:t>Operators for strings</a:t>
            </a:r>
          </a:p>
        </p:txBody>
      </p:sp>
      <p:graphicFrame>
        <p:nvGraphicFramePr>
          <p:cNvPr id="4" name="Tijdelijke aanduiding voor inhoud 1">
            <a:extLst>
              <a:ext uri="{FF2B5EF4-FFF2-40B4-BE49-F238E27FC236}">
                <a16:creationId xmlns:a16="http://schemas.microsoft.com/office/drawing/2014/main" id="{D26B8449-CAA6-4957-BFBF-58850FD4FB01}"/>
              </a:ext>
            </a:extLst>
          </p:cNvPr>
          <p:cNvGraphicFramePr>
            <a:graphicFrameLocks/>
          </p:cNvGraphicFramePr>
          <p:nvPr>
            <p:extLst>
              <p:ext uri="{D42A27DB-BD31-4B8C-83A1-F6EECF244321}">
                <p14:modId xmlns:p14="http://schemas.microsoft.com/office/powerpoint/2010/main" val="809044003"/>
              </p:ext>
            </p:extLst>
          </p:nvPr>
        </p:nvGraphicFramePr>
        <p:xfrm>
          <a:off x="953729" y="1699269"/>
          <a:ext cx="7138219" cy="1371600"/>
        </p:xfrm>
        <a:graphic>
          <a:graphicData uri="http://schemas.openxmlformats.org/drawingml/2006/table">
            <a:tbl>
              <a:tblPr firstRow="1" bandRow="1">
                <a:tableStyleId>{3B4B98B0-60AC-42C2-AFA5-B58CD77FA1E5}</a:tableStyleId>
              </a:tblPr>
              <a:tblGrid>
                <a:gridCol w="2312382">
                  <a:extLst>
                    <a:ext uri="{9D8B030D-6E8A-4147-A177-3AD203B41FA5}">
                      <a16:colId xmlns:a16="http://schemas.microsoft.com/office/drawing/2014/main" val="8423239"/>
                    </a:ext>
                  </a:extLst>
                </a:gridCol>
                <a:gridCol w="4825837">
                  <a:extLst>
                    <a:ext uri="{9D8B030D-6E8A-4147-A177-3AD203B41FA5}">
                      <a16:colId xmlns:a16="http://schemas.microsoft.com/office/drawing/2014/main" val="411976218"/>
                    </a:ext>
                  </a:extLst>
                </a:gridCol>
              </a:tblGrid>
              <a:tr h="370840">
                <a:tc>
                  <a:txBody>
                    <a:bodyPr/>
                    <a:lstStyle/>
                    <a:p>
                      <a:pPr algn="ctr"/>
                      <a:r>
                        <a:rPr lang="nl-NL" sz="2400" dirty="0"/>
                        <a:t>operator</a:t>
                      </a:r>
                      <a:endParaRPr lang="en-US" sz="2400" dirty="0">
                        <a:latin typeface="Calibri" pitchFamily="34" charset="0"/>
                        <a:cs typeface="Calibri" pitchFamily="34" charset="0"/>
                      </a:endParaRPr>
                    </a:p>
                  </a:txBody>
                  <a:tcPr marL="170712" marR="170712"/>
                </a:tc>
                <a:tc>
                  <a:txBody>
                    <a:bodyPr/>
                    <a:lstStyle/>
                    <a:p>
                      <a:r>
                        <a:rPr lang="nl-NL" sz="2400" dirty="0"/>
                        <a:t>description</a:t>
                      </a:r>
                      <a:endParaRPr lang="en-US" sz="2400" dirty="0">
                        <a:latin typeface="Calibri" pitchFamily="34" charset="0"/>
                        <a:cs typeface="Calibri" pitchFamily="34" charset="0"/>
                      </a:endParaRPr>
                    </a:p>
                  </a:txBody>
                  <a:tcPr marL="170712" marR="170712"/>
                </a:tc>
                <a:extLst>
                  <a:ext uri="{0D108BD9-81ED-4DB2-BD59-A6C34878D82A}">
                    <a16:rowId xmlns:a16="http://schemas.microsoft.com/office/drawing/2014/main" val="1143259018"/>
                  </a:ext>
                </a:extLst>
              </a:tr>
              <a:tr h="45005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nl-NL" sz="2400" dirty="0"/>
                        <a:t>+</a:t>
                      </a:r>
                      <a:endParaRPr lang="en-US" sz="2400" b="1" dirty="0">
                        <a:latin typeface="Courier New" pitchFamily="49" charset="0"/>
                        <a:cs typeface="Courier New" pitchFamily="49" charset="0"/>
                      </a:endParaRPr>
                    </a:p>
                  </a:txBody>
                  <a:tcPr marL="170712" marR="170712"/>
                </a:tc>
                <a:tc>
                  <a:txBody>
                    <a:bodyPr/>
                    <a:lstStyle/>
                    <a:p>
                      <a:r>
                        <a:rPr lang="nl-NL" sz="2400" dirty="0" err="1"/>
                        <a:t>concatenation</a:t>
                      </a:r>
                      <a:r>
                        <a:rPr lang="nl-NL" sz="2400" dirty="0"/>
                        <a:t> of strings</a:t>
                      </a:r>
                      <a:endParaRPr lang="en-US" sz="2400" dirty="0">
                        <a:latin typeface="Calibri" pitchFamily="34" charset="0"/>
                        <a:cs typeface="Calibri" pitchFamily="34" charset="0"/>
                      </a:endParaRPr>
                    </a:p>
                  </a:txBody>
                  <a:tcPr marL="170712" marR="170712"/>
                </a:tc>
                <a:extLst>
                  <a:ext uri="{0D108BD9-81ED-4DB2-BD59-A6C34878D82A}">
                    <a16:rowId xmlns:a16="http://schemas.microsoft.com/office/drawing/2014/main" val="1428526713"/>
                  </a:ext>
                </a:extLst>
              </a:tr>
              <a:tr h="45005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nl-NL" sz="2400" b="1" dirty="0">
                          <a:latin typeface="Courier New" pitchFamily="49" charset="0"/>
                          <a:cs typeface="Courier New" pitchFamily="49" charset="0"/>
                        </a:rPr>
                        <a:t>*</a:t>
                      </a:r>
                      <a:endParaRPr lang="en-US" sz="2400" b="1" dirty="0">
                        <a:latin typeface="Courier New" pitchFamily="49" charset="0"/>
                        <a:cs typeface="Courier New" pitchFamily="49" charset="0"/>
                      </a:endParaRPr>
                    </a:p>
                  </a:txBody>
                  <a:tcPr marL="170712" marR="170712"/>
                </a:tc>
                <a:tc>
                  <a:txBody>
                    <a:bodyPr/>
                    <a:lstStyle/>
                    <a:p>
                      <a:r>
                        <a:rPr lang="nl-NL" sz="2400"/>
                        <a:t>number</a:t>
                      </a:r>
                      <a:r>
                        <a:rPr lang="nl-NL" sz="2400" dirty="0"/>
                        <a:t> of string repeats</a:t>
                      </a:r>
                      <a:endParaRPr lang="en-US" sz="2400" dirty="0">
                        <a:latin typeface="Calibri" pitchFamily="34" charset="0"/>
                        <a:cs typeface="Calibri" pitchFamily="34" charset="0"/>
                      </a:endParaRPr>
                    </a:p>
                  </a:txBody>
                  <a:tcPr marL="170712" marR="170712"/>
                </a:tc>
                <a:extLst>
                  <a:ext uri="{0D108BD9-81ED-4DB2-BD59-A6C34878D82A}">
                    <a16:rowId xmlns:a16="http://schemas.microsoft.com/office/drawing/2014/main" val="1859735696"/>
                  </a:ext>
                </a:extLst>
              </a:tr>
            </a:tbl>
          </a:graphicData>
        </a:graphic>
      </p:graphicFrame>
      <p:sp>
        <p:nvSpPr>
          <p:cNvPr id="3" name="Tijdelijke aanduiding voor dianummer 2">
            <a:extLst>
              <a:ext uri="{FF2B5EF4-FFF2-40B4-BE49-F238E27FC236}">
                <a16:creationId xmlns:a16="http://schemas.microsoft.com/office/drawing/2014/main" id="{31421299-2BD5-4A31-9514-D29F54FD4B87}"/>
              </a:ext>
            </a:extLst>
          </p:cNvPr>
          <p:cNvSpPr>
            <a:spLocks noGrp="1"/>
          </p:cNvSpPr>
          <p:nvPr>
            <p:ph type="sldNum" sz="quarter" idx="12"/>
          </p:nvPr>
        </p:nvSpPr>
        <p:spPr/>
        <p:txBody>
          <a:bodyPr/>
          <a:lstStyle/>
          <a:p>
            <a:fld id="{FE1B3154-47D9-4402-8EDB-E791933DC0B9}" type="slidenum">
              <a:rPr lang="nl-BE" smtClean="0"/>
              <a:pPr/>
              <a:t>35</a:t>
            </a:fld>
            <a:endParaRPr lang="nl-BE" dirty="0"/>
          </a:p>
        </p:txBody>
      </p:sp>
      <p:sp>
        <p:nvSpPr>
          <p:cNvPr id="11" name="Rectangle 1">
            <a:extLst>
              <a:ext uri="{FF2B5EF4-FFF2-40B4-BE49-F238E27FC236}">
                <a16:creationId xmlns:a16="http://schemas.microsoft.com/office/drawing/2014/main" id="{6AAEB5CA-86DD-4BFF-B34E-4FB0A814C7F9}"/>
              </a:ext>
            </a:extLst>
          </p:cNvPr>
          <p:cNvSpPr>
            <a:spLocks noChangeArrowheads="1"/>
          </p:cNvSpPr>
          <p:nvPr/>
        </p:nvSpPr>
        <p:spPr bwMode="auto">
          <a:xfrm>
            <a:off x="897450" y="3372942"/>
            <a:ext cx="9655278" cy="1384995"/>
          </a:xfrm>
          <a:prstGeom prst="rect">
            <a:avLst/>
          </a:prstGeom>
          <a:solidFill>
            <a:srgbClr val="FF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nl-BE" altLang="nl-BE" sz="2000" b="0" i="0" u="none" strike="noStrike" cap="none" normalizeH="0" baseline="0" dirty="0" err="1">
                <a:ln>
                  <a:noFill/>
                </a:ln>
                <a:solidFill>
                  <a:srgbClr val="000000"/>
                </a:solidFill>
                <a:effectLst/>
                <a:latin typeface="Consolas" panose="020B0609020204030204" pitchFamily="49" charset="0"/>
              </a:rPr>
              <a:t>length_in_km</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FF"/>
                </a:solidFill>
                <a:effectLst/>
                <a:latin typeface="Consolas" panose="020B0609020204030204" pitchFamily="49" charset="0"/>
              </a:rPr>
              <a:t>0.750</a:t>
            </a:r>
            <a:br>
              <a:rPr kumimoji="0" lang="nl-BE" altLang="nl-BE" sz="2000" b="0" i="0" u="none" strike="noStrike" cap="none" normalizeH="0" baseline="0" dirty="0">
                <a:ln>
                  <a:noFill/>
                </a:ln>
                <a:solidFill>
                  <a:srgbClr val="0000FF"/>
                </a:solidFill>
                <a:effectLst/>
                <a:latin typeface="Consolas" panose="020B0609020204030204" pitchFamily="49" charset="0"/>
              </a:rPr>
            </a:br>
            <a:r>
              <a:rPr kumimoji="0" lang="nl-BE" altLang="nl-BE" sz="2000" b="0" i="0" u="none" strike="noStrike" cap="none" normalizeH="0" baseline="0" dirty="0" err="1">
                <a:ln>
                  <a:noFill/>
                </a:ln>
                <a:solidFill>
                  <a:srgbClr val="000000"/>
                </a:solidFill>
                <a:effectLst/>
                <a:latin typeface="Consolas" panose="020B0609020204030204" pitchFamily="49" charset="0"/>
              </a:rPr>
              <a:t>time_in_hours</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FF"/>
                </a:solidFill>
                <a:effectLst/>
                <a:latin typeface="Consolas" panose="020B0609020204030204" pitchFamily="49" charset="0"/>
              </a:rPr>
              <a:t>2</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a:ln>
                  <a:noFill/>
                </a:ln>
                <a:solidFill>
                  <a:srgbClr val="0000FF"/>
                </a:solidFill>
                <a:effectLst/>
                <a:latin typeface="Consolas" panose="020B0609020204030204" pitchFamily="49" charset="0"/>
              </a:rPr>
              <a:t>60</a:t>
            </a:r>
            <a:br>
              <a:rPr kumimoji="0" lang="nl-BE" altLang="nl-BE" sz="2000" b="0" i="0" u="none" strike="noStrike" cap="none" normalizeH="0" baseline="0" dirty="0">
                <a:ln>
                  <a:noFill/>
                </a:ln>
                <a:solidFill>
                  <a:srgbClr val="0000FF"/>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speed = </a:t>
            </a:r>
            <a:r>
              <a:rPr kumimoji="0" lang="nl-BE" altLang="nl-BE" sz="2000" b="0" i="0" u="none" strike="noStrike" cap="none" normalizeH="0" baseline="0" dirty="0" err="1">
                <a:ln>
                  <a:noFill/>
                </a:ln>
                <a:solidFill>
                  <a:srgbClr val="000000"/>
                </a:solidFill>
                <a:effectLst/>
                <a:latin typeface="Consolas" panose="020B0609020204030204" pitchFamily="49" charset="0"/>
              </a:rPr>
              <a:t>length_in_km</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00"/>
                </a:solidFill>
                <a:effectLst/>
                <a:latin typeface="Consolas" panose="020B0609020204030204" pitchFamily="49" charset="0"/>
              </a:rPr>
              <a:t>time_in_hours</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'The </a:t>
            </a:r>
            <a:r>
              <a:rPr kumimoji="0" lang="nl-BE" altLang="nl-BE" sz="2000" b="1" i="0" u="none" strike="noStrike" cap="none" normalizeH="0" baseline="0" dirty="0" err="1">
                <a:ln>
                  <a:noFill/>
                </a:ln>
                <a:solidFill>
                  <a:srgbClr val="008080"/>
                </a:solidFill>
                <a:effectLst/>
                <a:latin typeface="Consolas" panose="020B0609020204030204" pitchFamily="49" charset="0"/>
              </a:rPr>
              <a:t>average</a:t>
            </a:r>
            <a:r>
              <a:rPr kumimoji="0" lang="nl-BE" altLang="nl-BE" sz="2000" b="1" i="0" u="none" strike="noStrike" cap="none" normalizeH="0" baseline="0" dirty="0">
                <a:ln>
                  <a:noFill/>
                </a:ln>
                <a:solidFill>
                  <a:srgbClr val="008080"/>
                </a:solidFill>
                <a:effectLst/>
                <a:latin typeface="Consolas" panose="020B0609020204030204" pitchFamily="49" charset="0"/>
              </a:rPr>
              <a:t> speed of </a:t>
            </a:r>
            <a:r>
              <a:rPr kumimoji="0" lang="nl-BE" altLang="nl-BE" sz="2000" b="1" i="0" u="none" strike="noStrike" cap="none" normalizeH="0" baseline="0" dirty="0" err="1">
                <a:ln>
                  <a:noFill/>
                </a:ln>
                <a:solidFill>
                  <a:srgbClr val="008080"/>
                </a:solidFill>
                <a:effectLst/>
                <a:latin typeface="Consolas" panose="020B0609020204030204" pitchFamily="49" charset="0"/>
              </a:rPr>
              <a:t>the</a:t>
            </a:r>
            <a:r>
              <a:rPr kumimoji="0" lang="nl-BE" altLang="nl-BE" sz="2000" b="1" i="0" u="none" strike="noStrike" cap="none" normalizeH="0" baseline="0" dirty="0">
                <a:ln>
                  <a:noFill/>
                </a:ln>
                <a:solidFill>
                  <a:srgbClr val="008080"/>
                </a:solidFill>
                <a:effectLst/>
                <a:latin typeface="Consolas" panose="020B0609020204030204" pitchFamily="49" charset="0"/>
              </a:rPr>
              <a:t> Python is ' </a:t>
            </a:r>
            <a:r>
              <a:rPr kumimoji="0" lang="nl-BE" altLang="nl-BE" sz="2400" b="1" i="0" u="none" strike="noStrike" cap="none" normalizeH="0" baseline="0" dirty="0">
                <a:ln>
                  <a:noFill/>
                </a:ln>
                <a:solidFill>
                  <a:srgbClr val="FF000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err="1">
                <a:ln>
                  <a:noFill/>
                </a:ln>
                <a:solidFill>
                  <a:srgbClr val="000080"/>
                </a:solidFill>
                <a:effectLst/>
                <a:latin typeface="Consolas" panose="020B0609020204030204" pitchFamily="49" charset="0"/>
              </a:rPr>
              <a:t>str</a:t>
            </a:r>
            <a:r>
              <a:rPr kumimoji="0" lang="nl-BE" altLang="nl-BE" sz="2000" b="0" i="0" u="none" strike="noStrike" cap="none" normalizeH="0" baseline="0" dirty="0">
                <a:ln>
                  <a:noFill/>
                </a:ln>
                <a:solidFill>
                  <a:srgbClr val="000000"/>
                </a:solidFill>
                <a:effectLst/>
                <a:latin typeface="Consolas" panose="020B0609020204030204" pitchFamily="49" charset="0"/>
              </a:rPr>
              <a:t>(speed) </a:t>
            </a:r>
            <a:r>
              <a:rPr lang="nl-BE" altLang="nl-BE" sz="2000" b="1" dirty="0">
                <a:solidFill>
                  <a:srgbClr val="FF0000"/>
                </a:solidFill>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 km/h'</a:t>
            </a:r>
            <a:r>
              <a:rPr kumimoji="0" lang="nl-BE" altLang="nl-BE" sz="2000" b="0" i="0" u="none" strike="noStrike" cap="none" normalizeH="0" baseline="0" dirty="0">
                <a:ln>
                  <a:noFill/>
                </a:ln>
                <a:solidFill>
                  <a:srgbClr val="000000"/>
                </a:solidFill>
                <a:effectLst/>
                <a:latin typeface="Consolas" panose="020B0609020204030204" pitchFamily="49" charset="0"/>
              </a:rPr>
              <a:t>)</a:t>
            </a:r>
            <a:endParaRPr kumimoji="0" lang="nl-BE" altLang="nl-BE" sz="2000" b="0" i="0" u="none" strike="noStrike" cap="none" normalizeH="0" baseline="0" dirty="0">
              <a:ln>
                <a:noFill/>
              </a:ln>
              <a:solidFill>
                <a:schemeClr val="tx1"/>
              </a:solidFill>
              <a:effectLst/>
              <a:latin typeface="Arial" panose="020B0604020202020204" pitchFamily="34" charset="0"/>
            </a:endParaRPr>
          </a:p>
        </p:txBody>
      </p:sp>
      <p:sp>
        <p:nvSpPr>
          <p:cNvPr id="12" name="AutoShape 3">
            <a:extLst>
              <a:ext uri="{FF2B5EF4-FFF2-40B4-BE49-F238E27FC236}">
                <a16:creationId xmlns:a16="http://schemas.microsoft.com/office/drawing/2014/main" id="{B84D8B38-4E3D-4444-94A4-3A2686482109}"/>
              </a:ext>
            </a:extLst>
          </p:cNvPr>
          <p:cNvSpPr>
            <a:spLocks noChangeArrowheads="1"/>
          </p:cNvSpPr>
          <p:nvPr/>
        </p:nvSpPr>
        <p:spPr bwMode="auto">
          <a:xfrm>
            <a:off x="897450" y="5173951"/>
            <a:ext cx="2907634" cy="1062288"/>
          </a:xfrm>
          <a:prstGeom prst="foldedCorner">
            <a:avLst>
              <a:gd name="adj" fmla="val 0"/>
            </a:avLst>
          </a:prstGeom>
          <a:solidFill>
            <a:schemeClr val="bg1">
              <a:alpha val="70000"/>
            </a:schemeClr>
          </a:solidFill>
          <a:ln w="9525">
            <a:solidFill>
              <a:schemeClr val="bg1">
                <a:lumMod val="65000"/>
              </a:schemeClr>
            </a:solidFill>
            <a:round/>
            <a:headEnd/>
            <a:tailEnd/>
          </a:ln>
        </p:spPr>
        <p:txBody>
          <a:bodyPr wrap="none" lIns="180000" tIns="180000" rIns="180000" bIns="180000"/>
          <a:lstStyle/>
          <a:p>
            <a:r>
              <a:rPr lang="en-US" b="1" dirty="0">
                <a:latin typeface="Courier New"/>
                <a:cs typeface="Courier New"/>
                <a:sym typeface="Courier New"/>
              </a:rPr>
              <a:t>&gt;&gt;&gt; 'Ha' </a:t>
            </a:r>
            <a:r>
              <a:rPr lang="en-US" b="1" dirty="0">
                <a:solidFill>
                  <a:srgbClr val="C00000"/>
                </a:solidFill>
                <a:latin typeface="Courier New"/>
                <a:cs typeface="Courier New"/>
                <a:sym typeface="Courier New"/>
              </a:rPr>
              <a:t>*</a:t>
            </a:r>
            <a:r>
              <a:rPr lang="en-US" b="1" dirty="0">
                <a:solidFill>
                  <a:srgbClr val="3333CC"/>
                </a:solidFill>
                <a:latin typeface="Courier New"/>
                <a:cs typeface="Courier New"/>
                <a:sym typeface="Courier New"/>
              </a:rPr>
              <a:t> 3</a:t>
            </a:r>
          </a:p>
          <a:p>
            <a:r>
              <a:rPr lang="en-US" b="1" dirty="0" err="1">
                <a:solidFill>
                  <a:srgbClr val="000000"/>
                </a:solidFill>
                <a:latin typeface="Courier New"/>
                <a:cs typeface="Courier New"/>
                <a:sym typeface="Courier New"/>
              </a:rPr>
              <a:t>HaHaHa</a:t>
            </a:r>
            <a:endParaRPr lang="en-US" b="1" dirty="0">
              <a:solidFill>
                <a:srgbClr val="000000"/>
              </a:solidFill>
              <a:latin typeface="Courier New"/>
              <a:cs typeface="Courier New"/>
              <a:sym typeface="Courier New"/>
            </a:endParaRPr>
          </a:p>
        </p:txBody>
      </p:sp>
      <p:pic>
        <p:nvPicPr>
          <p:cNvPr id="5" name="Audio 4">
            <a:hlinkClick r:id="" action="ppaction://media"/>
            <a:extLst>
              <a:ext uri="{FF2B5EF4-FFF2-40B4-BE49-F238E27FC236}">
                <a16:creationId xmlns:a16="http://schemas.microsoft.com/office/drawing/2014/main" id="{F92DB66B-1E25-4F31-BE8B-6F2263717F6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59728421"/>
      </p:ext>
    </p:extLst>
  </p:cSld>
  <p:clrMapOvr>
    <a:masterClrMapping/>
  </p:clrMapOvr>
  <mc:AlternateContent xmlns:mc="http://schemas.openxmlformats.org/markup-compatibility/2006" xmlns:p14="http://schemas.microsoft.com/office/powerpoint/2010/main">
    <mc:Choice Requires="p14">
      <p:transition spd="slow" p14:dur="2000" advTm="27646"/>
    </mc:Choice>
    <mc:Fallback xmlns="">
      <p:transition spd="slow" advTm="276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6330AA1-4FF6-4A34-9FD9-E0238E25CB55}"/>
              </a:ext>
            </a:extLst>
          </p:cNvPr>
          <p:cNvSpPr>
            <a:spLocks noGrp="1"/>
          </p:cNvSpPr>
          <p:nvPr>
            <p:ph type="title"/>
          </p:nvPr>
        </p:nvSpPr>
        <p:spPr/>
        <p:txBody>
          <a:bodyPr/>
          <a:lstStyle/>
          <a:p>
            <a:r>
              <a:rPr lang="nl-BE" dirty="0"/>
              <a:t>Shorthand operators</a:t>
            </a:r>
          </a:p>
        </p:txBody>
      </p:sp>
      <p:sp>
        <p:nvSpPr>
          <p:cNvPr id="5" name="Tijdelijke aanduiding voor tekst 4">
            <a:extLst>
              <a:ext uri="{FF2B5EF4-FFF2-40B4-BE49-F238E27FC236}">
                <a16:creationId xmlns:a16="http://schemas.microsoft.com/office/drawing/2014/main" id="{AF8B909D-CA0A-47D6-992F-3F60A855FE5B}"/>
              </a:ext>
            </a:extLst>
          </p:cNvPr>
          <p:cNvSpPr>
            <a:spLocks noGrp="1"/>
          </p:cNvSpPr>
          <p:nvPr>
            <p:ph type="body" idx="1"/>
          </p:nvPr>
        </p:nvSpPr>
        <p:spPr>
          <a:xfrm>
            <a:off x="500154" y="1670142"/>
            <a:ext cx="5157787" cy="823912"/>
          </a:xfrm>
        </p:spPr>
        <p:txBody>
          <a:bodyPr/>
          <a:lstStyle/>
          <a:p>
            <a:r>
              <a:rPr lang="nl-BE" dirty="0"/>
              <a:t>Standard operator</a:t>
            </a:r>
          </a:p>
          <a:p>
            <a:endParaRPr lang="nl-BE" dirty="0"/>
          </a:p>
        </p:txBody>
      </p:sp>
      <p:sp>
        <p:nvSpPr>
          <p:cNvPr id="6" name="Tijdelijke aanduiding voor tekst 5">
            <a:extLst>
              <a:ext uri="{FF2B5EF4-FFF2-40B4-BE49-F238E27FC236}">
                <a16:creationId xmlns:a16="http://schemas.microsoft.com/office/drawing/2014/main" id="{006FF5D9-E823-4BE2-9A07-27B3C5091A3C}"/>
              </a:ext>
            </a:extLst>
          </p:cNvPr>
          <p:cNvSpPr>
            <a:spLocks noGrp="1"/>
          </p:cNvSpPr>
          <p:nvPr>
            <p:ph type="body" sz="quarter" idx="3"/>
          </p:nvPr>
        </p:nvSpPr>
        <p:spPr>
          <a:xfrm>
            <a:off x="6511834" y="1627871"/>
            <a:ext cx="5183188" cy="823912"/>
          </a:xfrm>
        </p:spPr>
        <p:txBody>
          <a:bodyPr anchor="t"/>
          <a:lstStyle/>
          <a:p>
            <a:r>
              <a:rPr lang="nl-BE" dirty="0"/>
              <a:t>Shorthand operator</a:t>
            </a:r>
          </a:p>
        </p:txBody>
      </p:sp>
      <p:sp>
        <p:nvSpPr>
          <p:cNvPr id="4" name="AutoShape 3">
            <a:extLst>
              <a:ext uri="{FF2B5EF4-FFF2-40B4-BE49-F238E27FC236}">
                <a16:creationId xmlns:a16="http://schemas.microsoft.com/office/drawing/2014/main" id="{4AEA3BCE-982E-49BC-9BF4-772132FE65FF}"/>
              </a:ext>
            </a:extLst>
          </p:cNvPr>
          <p:cNvSpPr>
            <a:spLocks noChangeArrowheads="1"/>
          </p:cNvSpPr>
          <p:nvPr/>
        </p:nvSpPr>
        <p:spPr bwMode="auto">
          <a:xfrm>
            <a:off x="575764" y="2178958"/>
            <a:ext cx="3545957" cy="1308825"/>
          </a:xfrm>
          <a:prstGeom prst="foldedCorner">
            <a:avLst>
              <a:gd name="adj" fmla="val 0"/>
            </a:avLst>
          </a:prstGeom>
          <a:solidFill>
            <a:schemeClr val="bg1">
              <a:alpha val="70000"/>
            </a:schemeClr>
          </a:solidFill>
          <a:ln w="9525">
            <a:solidFill>
              <a:schemeClr val="tx1"/>
            </a:solidFill>
            <a:round/>
            <a:headEnd/>
            <a:tailEnd/>
          </a:ln>
        </p:spPr>
        <p:txBody>
          <a:bodyPr wrap="none" lIns="180000" tIns="180000" rIns="180000" bIns="180000"/>
          <a:lstStyle/>
          <a:p>
            <a:pPr>
              <a:buFontTx/>
              <a:buNone/>
            </a:pPr>
            <a:r>
              <a:rPr lang="en-US" b="1" dirty="0">
                <a:solidFill>
                  <a:srgbClr val="C00000"/>
                </a:solidFill>
                <a:latin typeface="Courier New"/>
                <a:cs typeface="Courier New"/>
                <a:sym typeface="Courier New"/>
              </a:rPr>
              <a:t>&gt;&gt; number =</a:t>
            </a:r>
            <a:r>
              <a:rPr lang="en-US" b="1" dirty="0">
                <a:latin typeface="Courier New"/>
                <a:cs typeface="Courier New"/>
                <a:sym typeface="Courier New"/>
              </a:rPr>
              <a:t> 6</a:t>
            </a:r>
          </a:p>
          <a:p>
            <a:pPr>
              <a:buFontTx/>
              <a:buNone/>
            </a:pPr>
            <a:r>
              <a:rPr lang="en-US" b="1" dirty="0">
                <a:solidFill>
                  <a:srgbClr val="C00000"/>
                </a:solidFill>
                <a:latin typeface="Courier New"/>
                <a:cs typeface="Courier New"/>
                <a:sym typeface="Courier New"/>
              </a:rPr>
              <a:t>&gt;&gt; number =</a:t>
            </a:r>
            <a:r>
              <a:rPr lang="en-US" b="1" dirty="0" err="1">
                <a:latin typeface="Courier New"/>
                <a:cs typeface="Courier New"/>
                <a:sym typeface="Courier New"/>
              </a:rPr>
              <a:t> number</a:t>
            </a:r>
            <a:r>
              <a:rPr lang="en-US" b="1" dirty="0">
                <a:latin typeface="Courier New"/>
                <a:cs typeface="Courier New"/>
                <a:sym typeface="Courier New"/>
              </a:rPr>
              <a:t> + 1</a:t>
            </a:r>
          </a:p>
          <a:p>
            <a:pPr>
              <a:buFontTx/>
              <a:buNone/>
            </a:pPr>
            <a:r>
              <a:rPr lang="en-US" b="1" dirty="0">
                <a:solidFill>
                  <a:srgbClr val="C00000"/>
                </a:solidFill>
                <a:latin typeface="Courier New"/>
                <a:cs typeface="Courier New"/>
                <a:sym typeface="Courier New"/>
              </a:rPr>
              <a:t>&gt;&gt; number</a:t>
            </a:r>
            <a:endParaRPr lang="en-US" b="1" dirty="0">
              <a:latin typeface="Courier New"/>
              <a:cs typeface="Courier New"/>
              <a:sym typeface="Courier New"/>
            </a:endParaRPr>
          </a:p>
          <a:p>
            <a:pPr>
              <a:buFontTx/>
              <a:buNone/>
            </a:pPr>
            <a:r>
              <a:rPr lang="en-US" b="1" dirty="0">
                <a:latin typeface="Courier New"/>
                <a:cs typeface="Courier New"/>
                <a:sym typeface="Courier New"/>
              </a:rPr>
              <a:t>7</a:t>
            </a:r>
          </a:p>
        </p:txBody>
      </p:sp>
      <p:sp>
        <p:nvSpPr>
          <p:cNvPr id="8" name="AutoShape 3">
            <a:extLst>
              <a:ext uri="{FF2B5EF4-FFF2-40B4-BE49-F238E27FC236}">
                <a16:creationId xmlns:a16="http://schemas.microsoft.com/office/drawing/2014/main" id="{AE099FFC-1A51-4CAA-B36B-2E40E0925F7E}"/>
              </a:ext>
            </a:extLst>
          </p:cNvPr>
          <p:cNvSpPr>
            <a:spLocks noChangeArrowheads="1"/>
          </p:cNvSpPr>
          <p:nvPr/>
        </p:nvSpPr>
        <p:spPr bwMode="auto">
          <a:xfrm>
            <a:off x="6707777" y="2178958"/>
            <a:ext cx="3545957" cy="1308825"/>
          </a:xfrm>
          <a:prstGeom prst="foldedCorner">
            <a:avLst>
              <a:gd name="adj" fmla="val 0"/>
            </a:avLst>
          </a:prstGeom>
          <a:solidFill>
            <a:schemeClr val="bg1">
              <a:alpha val="70000"/>
            </a:schemeClr>
          </a:solidFill>
          <a:ln w="9525">
            <a:solidFill>
              <a:schemeClr val="tx1"/>
            </a:solidFill>
            <a:round/>
            <a:headEnd/>
            <a:tailEnd/>
          </a:ln>
        </p:spPr>
        <p:txBody>
          <a:bodyPr wrap="none" lIns="180000" tIns="180000" rIns="180000" bIns="180000"/>
          <a:lstStyle/>
          <a:p>
            <a:pPr>
              <a:buFontTx/>
              <a:buNone/>
            </a:pPr>
            <a:r>
              <a:rPr lang="en-US" b="1" dirty="0">
                <a:solidFill>
                  <a:srgbClr val="C00000"/>
                </a:solidFill>
                <a:latin typeface="Courier New"/>
                <a:cs typeface="Courier New"/>
                <a:sym typeface="Courier New"/>
              </a:rPr>
              <a:t>&gt;&gt; number =</a:t>
            </a:r>
            <a:r>
              <a:rPr lang="en-US" b="1" dirty="0">
                <a:latin typeface="Courier New"/>
                <a:cs typeface="Courier New"/>
                <a:sym typeface="Courier New"/>
              </a:rPr>
              <a:t> 6</a:t>
            </a:r>
          </a:p>
          <a:p>
            <a:pPr>
              <a:buFontTx/>
              <a:buNone/>
            </a:pPr>
            <a:r>
              <a:rPr lang="en-US" b="1" dirty="0">
                <a:solidFill>
                  <a:srgbClr val="C00000"/>
                </a:solidFill>
                <a:latin typeface="Courier New"/>
                <a:cs typeface="Courier New"/>
                <a:sym typeface="Courier New"/>
              </a:rPr>
              <a:t>&gt;&gt; number +=</a:t>
            </a:r>
            <a:r>
              <a:rPr lang="en-US" b="1" dirty="0" err="1">
                <a:latin typeface="Courier New"/>
                <a:cs typeface="Courier New"/>
                <a:sym typeface="Courier New"/>
              </a:rPr>
              <a:t> 1</a:t>
            </a:r>
          </a:p>
          <a:p>
            <a:pPr>
              <a:buFontTx/>
              <a:buNone/>
            </a:pPr>
            <a:r>
              <a:rPr lang="en-US" b="1" dirty="0">
                <a:solidFill>
                  <a:srgbClr val="C00000"/>
                </a:solidFill>
                <a:latin typeface="Courier New"/>
                <a:cs typeface="Courier New"/>
                <a:sym typeface="Courier New"/>
              </a:rPr>
              <a:t>&gt;&gt; number</a:t>
            </a:r>
            <a:endParaRPr lang="en-US" b="1" dirty="0">
              <a:latin typeface="Courier New"/>
              <a:cs typeface="Courier New"/>
              <a:sym typeface="Courier New"/>
            </a:endParaRPr>
          </a:p>
          <a:p>
            <a:pPr>
              <a:buFontTx/>
              <a:buNone/>
            </a:pPr>
            <a:r>
              <a:rPr lang="en-US" b="1" dirty="0">
                <a:latin typeface="Courier New"/>
                <a:cs typeface="Courier New"/>
                <a:sym typeface="Courier New"/>
              </a:rPr>
              <a:t>7</a:t>
            </a:r>
          </a:p>
        </p:txBody>
      </p:sp>
      <p:sp>
        <p:nvSpPr>
          <p:cNvPr id="9" name="AutoShape 3">
            <a:extLst>
              <a:ext uri="{FF2B5EF4-FFF2-40B4-BE49-F238E27FC236}">
                <a16:creationId xmlns:a16="http://schemas.microsoft.com/office/drawing/2014/main" id="{881D5F49-FD48-459A-B94F-95555D943A43}"/>
              </a:ext>
            </a:extLst>
          </p:cNvPr>
          <p:cNvSpPr>
            <a:spLocks noChangeArrowheads="1"/>
          </p:cNvSpPr>
          <p:nvPr/>
        </p:nvSpPr>
        <p:spPr bwMode="auto">
          <a:xfrm>
            <a:off x="575764" y="5124589"/>
            <a:ext cx="5521824" cy="1543502"/>
          </a:xfrm>
          <a:prstGeom prst="foldedCorner">
            <a:avLst>
              <a:gd name="adj" fmla="val 0"/>
            </a:avLst>
          </a:prstGeom>
          <a:solidFill>
            <a:schemeClr val="bg1">
              <a:alpha val="70000"/>
            </a:schemeClr>
          </a:solidFill>
          <a:ln w="9525">
            <a:solidFill>
              <a:schemeClr val="tx1"/>
            </a:solidFill>
            <a:round/>
            <a:headEnd/>
            <a:tailEnd/>
          </a:ln>
        </p:spPr>
        <p:txBody>
          <a:bodyPr wrap="none" lIns="180000" tIns="180000" rIns="180000" bIns="180000"/>
          <a:lstStyle/>
          <a:p>
            <a:pPr>
              <a:buFontTx/>
              <a:buNone/>
            </a:pPr>
            <a:r>
              <a:rPr lang="en-US" b="1" dirty="0">
                <a:solidFill>
                  <a:srgbClr val="C00000"/>
                </a:solidFill>
                <a:latin typeface="Courier New"/>
                <a:cs typeface="Courier New"/>
                <a:sym typeface="Courier New"/>
              </a:rPr>
              <a:t>&gt;&gt; text =</a:t>
            </a:r>
            <a:r>
              <a:rPr lang="en-US" b="1" dirty="0">
                <a:latin typeface="Courier New"/>
                <a:cs typeface="Courier New"/>
                <a:sym typeface="Courier New"/>
              </a:rPr>
              <a:t> "</a:t>
            </a:r>
            <a:r>
              <a:rPr lang="en-US" b="1" dirty="0" err="1">
                <a:latin typeface="Courier New"/>
                <a:cs typeface="Courier New"/>
                <a:sym typeface="Courier New"/>
              </a:rPr>
              <a:t>Python</a:t>
            </a:r>
            <a:r>
              <a:rPr lang="en-US" b="1" dirty="0">
                <a:latin typeface="Courier New"/>
                <a:cs typeface="Courier New"/>
                <a:sym typeface="Courier New"/>
              </a:rPr>
              <a:t>"</a:t>
            </a:r>
          </a:p>
          <a:p>
            <a:pPr>
              <a:buFontTx/>
              <a:buNone/>
            </a:pPr>
            <a:r>
              <a:rPr lang="en-US" b="1" dirty="0">
                <a:solidFill>
                  <a:srgbClr val="C00000"/>
                </a:solidFill>
                <a:latin typeface="Courier New"/>
                <a:cs typeface="Courier New"/>
                <a:sym typeface="Courier New"/>
              </a:rPr>
              <a:t>&gt;&gt; text =</a:t>
            </a:r>
            <a:r>
              <a:rPr lang="en-US" b="1" dirty="0" err="1">
                <a:latin typeface="Courier New"/>
                <a:cs typeface="Courier New"/>
                <a:sym typeface="Courier New"/>
              </a:rPr>
              <a:t> text</a:t>
            </a:r>
            <a:r>
              <a:rPr lang="en-US" b="1" dirty="0">
                <a:latin typeface="Courier New"/>
                <a:cs typeface="Courier New"/>
                <a:sym typeface="Courier New"/>
              </a:rPr>
              <a:t> + " rules</a:t>
            </a:r>
            <a:r>
              <a:rPr lang="en-US" b="1" dirty="0">
                <a:solidFill>
                  <a:srgbClr val="3333CC"/>
                </a:solidFill>
                <a:latin typeface="Courier New"/>
                <a:cs typeface="Courier New"/>
                <a:sym typeface="Courier New"/>
              </a:rPr>
              <a:t> </a:t>
            </a:r>
            <a:r>
              <a:rPr lang="en-US" b="1" dirty="0">
                <a:latin typeface="Courier New"/>
                <a:cs typeface="Courier New"/>
                <a:sym typeface="Courier New"/>
              </a:rPr>
              <a:t>the world!"</a:t>
            </a:r>
          </a:p>
          <a:p>
            <a:pPr>
              <a:buFontTx/>
              <a:buNone/>
            </a:pPr>
            <a:r>
              <a:rPr lang="en-US" b="1" dirty="0">
                <a:solidFill>
                  <a:srgbClr val="C00000"/>
                </a:solidFill>
                <a:latin typeface="Courier New"/>
                <a:cs typeface="Courier New"/>
                <a:sym typeface="Courier New"/>
              </a:rPr>
              <a:t>&gt;&gt; text</a:t>
            </a:r>
            <a:endParaRPr lang="en-US" b="1" dirty="0">
              <a:latin typeface="Courier New"/>
              <a:cs typeface="Courier New"/>
              <a:sym typeface="Courier New"/>
            </a:endParaRPr>
          </a:p>
          <a:p>
            <a:pPr>
              <a:buFontTx/>
              <a:buNone/>
            </a:pPr>
            <a:r>
              <a:rPr lang="en-US" b="1" dirty="0">
                <a:latin typeface="Courier New"/>
                <a:cs typeface="Courier New"/>
                <a:sym typeface="Courier New"/>
              </a:rPr>
              <a:t>'Python rules the world!'</a:t>
            </a:r>
          </a:p>
          <a:p>
            <a:pPr>
              <a:buFontTx/>
              <a:buNone/>
            </a:pPr>
            <a:endParaRPr lang="en-US" b="1" dirty="0">
              <a:latin typeface="Courier New"/>
              <a:cs typeface="Courier New"/>
              <a:sym typeface="Courier New"/>
            </a:endParaRPr>
          </a:p>
        </p:txBody>
      </p:sp>
      <p:sp>
        <p:nvSpPr>
          <p:cNvPr id="10" name="AutoShape 3">
            <a:extLst>
              <a:ext uri="{FF2B5EF4-FFF2-40B4-BE49-F238E27FC236}">
                <a16:creationId xmlns:a16="http://schemas.microsoft.com/office/drawing/2014/main" id="{33CCF60D-D212-48F4-9435-B98502BDE9AD}"/>
              </a:ext>
            </a:extLst>
          </p:cNvPr>
          <p:cNvSpPr>
            <a:spLocks noChangeArrowheads="1"/>
          </p:cNvSpPr>
          <p:nvPr/>
        </p:nvSpPr>
        <p:spPr bwMode="auto">
          <a:xfrm>
            <a:off x="6707777" y="5124589"/>
            <a:ext cx="5087983" cy="1543502"/>
          </a:xfrm>
          <a:prstGeom prst="foldedCorner">
            <a:avLst>
              <a:gd name="adj" fmla="val 0"/>
            </a:avLst>
          </a:prstGeom>
          <a:solidFill>
            <a:schemeClr val="bg1">
              <a:alpha val="70000"/>
            </a:schemeClr>
          </a:solidFill>
          <a:ln w="9525">
            <a:solidFill>
              <a:schemeClr val="tx1"/>
            </a:solidFill>
            <a:round/>
            <a:headEnd/>
            <a:tailEnd/>
          </a:ln>
        </p:spPr>
        <p:txBody>
          <a:bodyPr wrap="none" lIns="180000" tIns="180000" rIns="180000" bIns="180000"/>
          <a:lstStyle/>
          <a:p>
            <a:pPr>
              <a:buFontTx/>
              <a:buNone/>
            </a:pPr>
            <a:r>
              <a:rPr lang="en-US" b="1" dirty="0">
                <a:solidFill>
                  <a:srgbClr val="C00000"/>
                </a:solidFill>
                <a:latin typeface="Courier New"/>
                <a:cs typeface="Courier New"/>
                <a:sym typeface="Courier New"/>
              </a:rPr>
              <a:t>&gt;&gt; text =</a:t>
            </a:r>
            <a:r>
              <a:rPr lang="en-US" b="1" dirty="0">
                <a:latin typeface="Courier New"/>
                <a:cs typeface="Courier New"/>
                <a:sym typeface="Courier New"/>
              </a:rPr>
              <a:t> "</a:t>
            </a:r>
            <a:r>
              <a:rPr lang="en-US" b="1" dirty="0" err="1">
                <a:latin typeface="Courier New"/>
                <a:cs typeface="Courier New"/>
                <a:sym typeface="Courier New"/>
              </a:rPr>
              <a:t>Python</a:t>
            </a:r>
            <a:r>
              <a:rPr lang="en-US" b="1" dirty="0">
                <a:latin typeface="Courier New"/>
                <a:cs typeface="Courier New"/>
                <a:sym typeface="Courier New"/>
              </a:rPr>
              <a:t>"</a:t>
            </a:r>
          </a:p>
          <a:p>
            <a:pPr>
              <a:buFontTx/>
              <a:buNone/>
            </a:pPr>
            <a:r>
              <a:rPr lang="en-US" b="1" dirty="0">
                <a:solidFill>
                  <a:srgbClr val="C00000"/>
                </a:solidFill>
                <a:latin typeface="Courier New"/>
                <a:cs typeface="Courier New"/>
                <a:sym typeface="Courier New"/>
              </a:rPr>
              <a:t>&gt;&gt;&gt; text +=</a:t>
            </a:r>
            <a:r>
              <a:rPr lang="en-US" b="1" dirty="0" err="1">
                <a:latin typeface="Courier New"/>
                <a:cs typeface="Courier New"/>
                <a:sym typeface="Courier New"/>
              </a:rPr>
              <a:t> "</a:t>
            </a:r>
            <a:r>
              <a:rPr lang="en-US" b="1" dirty="0">
                <a:latin typeface="Courier New"/>
                <a:cs typeface="Courier New"/>
                <a:sym typeface="Courier New"/>
              </a:rPr>
              <a:t> rules</a:t>
            </a:r>
            <a:r>
              <a:rPr lang="en-US" b="1" dirty="0">
                <a:solidFill>
                  <a:srgbClr val="3333CC"/>
                </a:solidFill>
                <a:latin typeface="Courier New"/>
                <a:cs typeface="Courier New"/>
                <a:sym typeface="Courier New"/>
              </a:rPr>
              <a:t> </a:t>
            </a:r>
            <a:r>
              <a:rPr lang="en-US" b="1" dirty="0">
                <a:latin typeface="Courier New"/>
                <a:cs typeface="Courier New"/>
                <a:sym typeface="Courier New"/>
              </a:rPr>
              <a:t>the world!"</a:t>
            </a:r>
          </a:p>
          <a:p>
            <a:pPr>
              <a:buFontTx/>
              <a:buNone/>
            </a:pPr>
            <a:r>
              <a:rPr lang="en-US" b="1" dirty="0">
                <a:solidFill>
                  <a:srgbClr val="C00000"/>
                </a:solidFill>
                <a:latin typeface="Courier New"/>
                <a:cs typeface="Courier New"/>
                <a:sym typeface="Courier New"/>
              </a:rPr>
              <a:t>&gt;&gt; text</a:t>
            </a:r>
            <a:endParaRPr lang="en-US" b="1" dirty="0">
              <a:latin typeface="Courier New"/>
              <a:cs typeface="Courier New"/>
              <a:sym typeface="Courier New"/>
            </a:endParaRPr>
          </a:p>
          <a:p>
            <a:pPr>
              <a:buFontTx/>
              <a:buNone/>
            </a:pPr>
            <a:r>
              <a:rPr lang="en-US" b="1" dirty="0">
                <a:latin typeface="Courier New"/>
                <a:cs typeface="Courier New"/>
                <a:sym typeface="Courier New"/>
              </a:rPr>
              <a:t>'Python rules the world!'</a:t>
            </a:r>
          </a:p>
          <a:p>
            <a:pPr>
              <a:buFontTx/>
              <a:buNone/>
            </a:pPr>
            <a:endParaRPr lang="en-US" b="1" dirty="0">
              <a:latin typeface="Courier New"/>
              <a:cs typeface="Courier New"/>
              <a:sym typeface="Courier New"/>
            </a:endParaRPr>
          </a:p>
        </p:txBody>
      </p:sp>
      <p:sp>
        <p:nvSpPr>
          <p:cNvPr id="11" name="AutoShape 3">
            <a:extLst>
              <a:ext uri="{FF2B5EF4-FFF2-40B4-BE49-F238E27FC236}">
                <a16:creationId xmlns:a16="http://schemas.microsoft.com/office/drawing/2014/main" id="{DB9CC25B-5D60-45F1-879B-EBA9CFAE2EF7}"/>
              </a:ext>
            </a:extLst>
          </p:cNvPr>
          <p:cNvSpPr>
            <a:spLocks noChangeArrowheads="1"/>
          </p:cNvSpPr>
          <p:nvPr/>
        </p:nvSpPr>
        <p:spPr bwMode="auto">
          <a:xfrm>
            <a:off x="575764" y="3626892"/>
            <a:ext cx="3545957" cy="1388662"/>
          </a:xfrm>
          <a:prstGeom prst="foldedCorner">
            <a:avLst>
              <a:gd name="adj" fmla="val 0"/>
            </a:avLst>
          </a:prstGeom>
          <a:solidFill>
            <a:schemeClr val="bg1">
              <a:alpha val="70000"/>
            </a:schemeClr>
          </a:solidFill>
          <a:ln w="9525">
            <a:solidFill>
              <a:schemeClr val="tx1"/>
            </a:solidFill>
            <a:round/>
            <a:headEnd/>
            <a:tailEnd/>
          </a:ln>
        </p:spPr>
        <p:txBody>
          <a:bodyPr wrap="none" lIns="180000" tIns="180000" rIns="180000" bIns="180000"/>
          <a:lstStyle/>
          <a:p>
            <a:pPr>
              <a:buFontTx/>
              <a:buNone/>
            </a:pPr>
            <a:r>
              <a:rPr lang="en-US" b="1" dirty="0">
                <a:solidFill>
                  <a:srgbClr val="C00000"/>
                </a:solidFill>
                <a:latin typeface="Courier New"/>
                <a:cs typeface="Courier New"/>
                <a:sym typeface="Courier New"/>
              </a:rPr>
              <a:t>&gt;&gt; number =</a:t>
            </a:r>
            <a:r>
              <a:rPr lang="en-US" b="1" dirty="0">
                <a:latin typeface="Courier New"/>
                <a:cs typeface="Courier New"/>
                <a:sym typeface="Courier New"/>
              </a:rPr>
              <a:t> 4</a:t>
            </a:r>
          </a:p>
          <a:p>
            <a:pPr>
              <a:buFontTx/>
              <a:buNone/>
            </a:pPr>
            <a:r>
              <a:rPr lang="en-US" b="1" dirty="0">
                <a:solidFill>
                  <a:srgbClr val="C00000"/>
                </a:solidFill>
                <a:latin typeface="Courier New"/>
                <a:cs typeface="Courier New"/>
                <a:sym typeface="Courier New"/>
              </a:rPr>
              <a:t>&gt;&gt; number =</a:t>
            </a:r>
            <a:r>
              <a:rPr lang="en-US" b="1" dirty="0" err="1">
                <a:latin typeface="Courier New"/>
                <a:cs typeface="Courier New"/>
                <a:sym typeface="Courier New"/>
              </a:rPr>
              <a:t> number</a:t>
            </a:r>
            <a:r>
              <a:rPr lang="en-US" b="1" dirty="0">
                <a:latin typeface="Courier New"/>
                <a:cs typeface="Courier New"/>
                <a:sym typeface="Courier New"/>
              </a:rPr>
              <a:t> * 2</a:t>
            </a:r>
          </a:p>
          <a:p>
            <a:pPr>
              <a:buFontTx/>
              <a:buNone/>
            </a:pPr>
            <a:r>
              <a:rPr lang="en-US" b="1" dirty="0">
                <a:solidFill>
                  <a:srgbClr val="C00000"/>
                </a:solidFill>
                <a:latin typeface="Courier New"/>
                <a:cs typeface="Courier New"/>
                <a:sym typeface="Courier New"/>
              </a:rPr>
              <a:t>&gt;&gt; number</a:t>
            </a:r>
            <a:endParaRPr lang="en-US" b="1" dirty="0">
              <a:latin typeface="Courier New"/>
              <a:cs typeface="Courier New"/>
              <a:sym typeface="Courier New"/>
            </a:endParaRPr>
          </a:p>
          <a:p>
            <a:pPr>
              <a:buFontTx/>
              <a:buNone/>
            </a:pPr>
            <a:r>
              <a:rPr lang="en-US" b="1" dirty="0">
                <a:latin typeface="Courier New"/>
                <a:cs typeface="Courier New"/>
                <a:sym typeface="Courier New"/>
              </a:rPr>
              <a:t>8</a:t>
            </a:r>
          </a:p>
        </p:txBody>
      </p:sp>
      <p:sp>
        <p:nvSpPr>
          <p:cNvPr id="12" name="AutoShape 3">
            <a:extLst>
              <a:ext uri="{FF2B5EF4-FFF2-40B4-BE49-F238E27FC236}">
                <a16:creationId xmlns:a16="http://schemas.microsoft.com/office/drawing/2014/main" id="{5CCC63A0-A580-4942-97DA-909FB1ECC504}"/>
              </a:ext>
            </a:extLst>
          </p:cNvPr>
          <p:cNvSpPr>
            <a:spLocks noChangeArrowheads="1"/>
          </p:cNvSpPr>
          <p:nvPr/>
        </p:nvSpPr>
        <p:spPr bwMode="auto">
          <a:xfrm>
            <a:off x="6707777" y="3626892"/>
            <a:ext cx="3545957" cy="1388662"/>
          </a:xfrm>
          <a:prstGeom prst="foldedCorner">
            <a:avLst>
              <a:gd name="adj" fmla="val 0"/>
            </a:avLst>
          </a:prstGeom>
          <a:solidFill>
            <a:schemeClr val="bg1">
              <a:alpha val="70000"/>
            </a:schemeClr>
          </a:solidFill>
          <a:ln w="9525">
            <a:solidFill>
              <a:schemeClr val="tx1"/>
            </a:solidFill>
            <a:round/>
            <a:headEnd/>
            <a:tailEnd/>
          </a:ln>
        </p:spPr>
        <p:txBody>
          <a:bodyPr wrap="none" lIns="180000" tIns="180000" rIns="180000" bIns="180000"/>
          <a:lstStyle/>
          <a:p>
            <a:pPr>
              <a:buFontTx/>
              <a:buNone/>
            </a:pPr>
            <a:r>
              <a:rPr lang="en-US" b="1" dirty="0">
                <a:solidFill>
                  <a:srgbClr val="C00000"/>
                </a:solidFill>
                <a:latin typeface="Courier New"/>
                <a:cs typeface="Courier New"/>
                <a:sym typeface="Courier New"/>
              </a:rPr>
              <a:t>&gt;&gt; number =</a:t>
            </a:r>
            <a:r>
              <a:rPr lang="en-US" b="1" dirty="0">
                <a:latin typeface="Courier New"/>
                <a:cs typeface="Courier New"/>
                <a:sym typeface="Courier New"/>
              </a:rPr>
              <a:t> 4</a:t>
            </a:r>
          </a:p>
          <a:p>
            <a:pPr>
              <a:buFontTx/>
              <a:buNone/>
            </a:pPr>
            <a:r>
              <a:rPr lang="en-US" b="1" dirty="0">
                <a:solidFill>
                  <a:srgbClr val="C00000"/>
                </a:solidFill>
                <a:latin typeface="Courier New"/>
                <a:cs typeface="Courier New"/>
                <a:sym typeface="Courier New"/>
              </a:rPr>
              <a:t>&gt;&gt;&gt; number *=</a:t>
            </a:r>
            <a:r>
              <a:rPr lang="en-US" b="1" dirty="0" err="1">
                <a:latin typeface="Courier New"/>
                <a:cs typeface="Courier New"/>
                <a:sym typeface="Courier New"/>
              </a:rPr>
              <a:t> 2</a:t>
            </a:r>
          </a:p>
          <a:p>
            <a:pPr>
              <a:buFontTx/>
              <a:buNone/>
            </a:pPr>
            <a:r>
              <a:rPr lang="en-US" b="1" dirty="0">
                <a:solidFill>
                  <a:srgbClr val="C00000"/>
                </a:solidFill>
                <a:latin typeface="Courier New"/>
                <a:cs typeface="Courier New"/>
                <a:sym typeface="Courier New"/>
              </a:rPr>
              <a:t>&gt;&gt; number</a:t>
            </a:r>
            <a:endParaRPr lang="en-US" b="1" dirty="0">
              <a:latin typeface="Courier New"/>
              <a:cs typeface="Courier New"/>
              <a:sym typeface="Courier New"/>
            </a:endParaRPr>
          </a:p>
          <a:p>
            <a:pPr>
              <a:buFontTx/>
              <a:buNone/>
            </a:pPr>
            <a:r>
              <a:rPr lang="en-US" b="1" dirty="0">
                <a:latin typeface="Courier New"/>
                <a:cs typeface="Courier New"/>
                <a:sym typeface="Courier New"/>
              </a:rPr>
              <a:t>8</a:t>
            </a:r>
          </a:p>
        </p:txBody>
      </p:sp>
      <p:sp>
        <p:nvSpPr>
          <p:cNvPr id="3" name="Tijdelijke aanduiding voor dianummer 2">
            <a:extLst>
              <a:ext uri="{FF2B5EF4-FFF2-40B4-BE49-F238E27FC236}">
                <a16:creationId xmlns:a16="http://schemas.microsoft.com/office/drawing/2014/main" id="{16E5DFF1-C1BD-46E6-8FF2-DDF4A61FC20A}"/>
              </a:ext>
            </a:extLst>
          </p:cNvPr>
          <p:cNvSpPr>
            <a:spLocks noGrp="1"/>
          </p:cNvSpPr>
          <p:nvPr>
            <p:ph type="sldNum" sz="quarter" idx="12"/>
          </p:nvPr>
        </p:nvSpPr>
        <p:spPr/>
        <p:txBody>
          <a:bodyPr/>
          <a:lstStyle/>
          <a:p>
            <a:fld id="{B105FAA3-C3E4-40D0-B2B7-65B62F79F625}" type="slidenum">
              <a:rPr lang="nl-BE" smtClean="0"/>
              <a:t>36</a:t>
            </a:fld>
            <a:endParaRPr lang="nl-BE"/>
          </a:p>
        </p:txBody>
      </p:sp>
      <p:pic>
        <p:nvPicPr>
          <p:cNvPr id="7" name="Audio 6">
            <a:hlinkClick r:id="" action="ppaction://media"/>
            <a:extLst>
              <a:ext uri="{FF2B5EF4-FFF2-40B4-BE49-F238E27FC236}">
                <a16:creationId xmlns:a16="http://schemas.microsoft.com/office/drawing/2014/main" id="{66E2841B-5E5B-4E76-A79E-3A694B470AD3}"/>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2357875275"/>
      </p:ext>
    </p:extLst>
  </p:cSld>
  <p:clrMapOvr>
    <a:masterClrMapping/>
  </p:clrMapOvr>
  <mc:AlternateContent xmlns:mc="http://schemas.openxmlformats.org/markup-compatibility/2006" xmlns:p14="http://schemas.microsoft.com/office/powerpoint/2010/main">
    <mc:Choice Requires="p14">
      <p:transition spd="slow" p14:dur="2000" advTm="46514"/>
    </mc:Choice>
    <mc:Fallback xmlns="">
      <p:transition spd="slow" advTm="465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4"/>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11"/>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0" fill="hold" display="0">
                  <p:stCondLst>
                    <p:cond delay="indefinite"/>
                  </p:stCondLst>
                  <p:endCondLst>
                    <p:cond evt="onStopAudio" delay="0">
                      <p:tgtEl>
                        <p:sldTgt/>
                      </p:tgtEl>
                    </p:cond>
                  </p:endCondLst>
                </p:cTn>
                <p:tgtEl>
                  <p:spTgt spid="7"/>
                </p:tgtEl>
              </p:cMediaNode>
            </p:audio>
          </p:childTnLst>
        </p:cTn>
      </p:par>
    </p:tnLst>
    <p:bldLst>
      <p:bldP spid="4" grpId="0" uiExpand="1" animBg="1"/>
      <p:bldP spid="8" grpId="0" uiExpand="1" animBg="1"/>
      <p:bldP spid="9" grpId="0" uiExpand="1" animBg="1"/>
      <p:bldP spid="10" grpId="0" uiExpand="1" animBg="1"/>
      <p:bldP spid="11" grpId="0" uiExpand="1" animBg="1"/>
      <p:bldP spid="12" grpId="0" uiExpand="1"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3B37DA3-108E-47C2-B8AC-1313A1530A71}"/>
              </a:ext>
            </a:extLst>
          </p:cNvPr>
          <p:cNvSpPr>
            <a:spLocks noGrp="1"/>
          </p:cNvSpPr>
          <p:nvPr>
            <p:ph type="title"/>
          </p:nvPr>
        </p:nvSpPr>
        <p:spPr/>
        <p:txBody>
          <a:bodyPr/>
          <a:lstStyle/>
          <a:p>
            <a:r>
              <a:rPr lang="nl-BE" dirty="0"/>
              <a:t>capacity.py</a:t>
            </a:r>
          </a:p>
        </p:txBody>
      </p:sp>
      <p:sp>
        <p:nvSpPr>
          <p:cNvPr id="3" name="Tijdelijke aanduiding voor inhoud 2">
            <a:extLst>
              <a:ext uri="{FF2B5EF4-FFF2-40B4-BE49-F238E27FC236}">
                <a16:creationId xmlns:a16="http://schemas.microsoft.com/office/drawing/2014/main" id="{7BE69983-0622-4C95-9CB9-CE8C332EA738}"/>
              </a:ext>
            </a:extLst>
          </p:cNvPr>
          <p:cNvSpPr>
            <a:spLocks noGrp="1"/>
          </p:cNvSpPr>
          <p:nvPr>
            <p:ph idx="1"/>
          </p:nvPr>
        </p:nvSpPr>
        <p:spPr/>
        <p:txBody>
          <a:bodyPr/>
          <a:lstStyle/>
          <a:p>
            <a:r>
              <a:rPr lang="nl-BE" dirty="0"/>
              <a:t>Calculate the capacity per hour of the Python roller coaster in the Efteling at maximum occupancy.</a:t>
            </a:r>
            <a:br>
              <a:rPr lang="nl-BE" dirty="0"/>
            </a:br>
            <a:endParaRPr lang="nl-BE" dirty="0"/>
          </a:p>
          <a:p>
            <a:pPr lvl="1"/>
            <a:r>
              <a:rPr lang="nl-BE" dirty="0"/>
              <a:t>2 trains</a:t>
            </a:r>
          </a:p>
          <a:p>
            <a:pPr lvl="1"/>
            <a:r>
              <a:rPr lang="nl-BE" dirty="0"/>
              <a:t>28 seats by train</a:t>
            </a:r>
          </a:p>
          <a:p>
            <a:pPr lvl="1"/>
            <a:r>
              <a:rPr lang="nl-BE" dirty="0"/>
              <a:t>Boarding time = 30 seconds</a:t>
            </a:r>
          </a:p>
          <a:p>
            <a:pPr lvl="1"/>
            <a:r>
              <a:rPr lang="nl-BE" dirty="0"/>
              <a:t>Duration of the trip = 2 minutes</a:t>
            </a:r>
          </a:p>
        </p:txBody>
      </p:sp>
      <p:pic>
        <p:nvPicPr>
          <p:cNvPr id="4" name="Afbeelding 3">
            <a:extLst>
              <a:ext uri="{FF2B5EF4-FFF2-40B4-BE49-F238E27FC236}">
                <a16:creationId xmlns:a16="http://schemas.microsoft.com/office/drawing/2014/main" id="{DEC4BB58-A7B1-48E2-8897-2162B17F605B}"/>
              </a:ext>
            </a:extLst>
          </p:cNvPr>
          <p:cNvPicPr>
            <a:picLocks noChangeAspect="1"/>
          </p:cNvPicPr>
          <p:nvPr/>
        </p:nvPicPr>
        <p:blipFill>
          <a:blip r:embed="rId5"/>
          <a:stretch>
            <a:fillRect/>
          </a:stretch>
        </p:blipFill>
        <p:spPr>
          <a:xfrm>
            <a:off x="7521468" y="2579267"/>
            <a:ext cx="3218169" cy="2201228"/>
          </a:xfrm>
          <a:prstGeom prst="rect">
            <a:avLst/>
          </a:prstGeom>
        </p:spPr>
      </p:pic>
      <p:sp>
        <p:nvSpPr>
          <p:cNvPr id="5" name="Tijdelijke aanduiding voor dianummer 4">
            <a:extLst>
              <a:ext uri="{FF2B5EF4-FFF2-40B4-BE49-F238E27FC236}">
                <a16:creationId xmlns:a16="http://schemas.microsoft.com/office/drawing/2014/main" id="{646A992D-BCD8-42B2-81B3-EE7D3013D46A}"/>
              </a:ext>
            </a:extLst>
          </p:cNvPr>
          <p:cNvSpPr>
            <a:spLocks noGrp="1"/>
          </p:cNvSpPr>
          <p:nvPr>
            <p:ph type="sldNum" sz="quarter" idx="12"/>
          </p:nvPr>
        </p:nvSpPr>
        <p:spPr/>
        <p:txBody>
          <a:bodyPr/>
          <a:lstStyle/>
          <a:p>
            <a:fld id="{FE1B3154-47D9-4402-8EDB-E791933DC0B9}" type="slidenum">
              <a:rPr lang="nl-BE" smtClean="0"/>
              <a:pPr/>
              <a:t>37</a:t>
            </a:fld>
            <a:endParaRPr lang="nl-BE" dirty="0"/>
          </a:p>
        </p:txBody>
      </p:sp>
      <p:pic>
        <p:nvPicPr>
          <p:cNvPr id="7" name="Audio 6">
            <a:hlinkClick r:id="" action="ppaction://media"/>
            <a:extLst>
              <a:ext uri="{FF2B5EF4-FFF2-40B4-BE49-F238E27FC236}">
                <a16:creationId xmlns:a16="http://schemas.microsoft.com/office/drawing/2014/main" id="{4DD09BC6-BCB1-427A-88A7-58155203D60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078311508"/>
      </p:ext>
    </p:extLst>
  </p:cSld>
  <p:clrMapOvr>
    <a:masterClrMapping/>
  </p:clrMapOvr>
  <mc:AlternateContent xmlns:mc="http://schemas.openxmlformats.org/markup-compatibility/2006" xmlns:p14="http://schemas.microsoft.com/office/powerpoint/2010/main">
    <mc:Choice Requires="p14">
      <p:transition spd="slow" p14:dur="2000" advTm="23481"/>
    </mc:Choice>
    <mc:Fallback xmlns="">
      <p:transition spd="slow" advTm="234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99B6638-CF65-4A1C-9300-7A287E997F14}"/>
              </a:ext>
            </a:extLst>
          </p:cNvPr>
          <p:cNvSpPr>
            <a:spLocks noGrp="1"/>
          </p:cNvSpPr>
          <p:nvPr>
            <p:ph type="title"/>
          </p:nvPr>
        </p:nvSpPr>
        <p:spPr/>
        <p:txBody>
          <a:bodyPr/>
          <a:lstStyle/>
          <a:p>
            <a:r>
              <a:rPr lang="nl-BE" dirty="0"/>
              <a:t>capacity.py</a:t>
            </a:r>
          </a:p>
        </p:txBody>
      </p:sp>
      <p:sp>
        <p:nvSpPr>
          <p:cNvPr id="13" name="Tijdelijke aanduiding voor inhoud 12">
            <a:extLst>
              <a:ext uri="{FF2B5EF4-FFF2-40B4-BE49-F238E27FC236}">
                <a16:creationId xmlns:a16="http://schemas.microsoft.com/office/drawing/2014/main" id="{D30ABD83-A089-4850-BF46-0843214742AF}"/>
              </a:ext>
            </a:extLst>
          </p:cNvPr>
          <p:cNvSpPr>
            <a:spLocks noGrp="1"/>
          </p:cNvSpPr>
          <p:nvPr>
            <p:ph idx="1"/>
          </p:nvPr>
        </p:nvSpPr>
        <p:spPr>
          <a:xfrm>
            <a:off x="582705" y="1449978"/>
            <a:ext cx="11291048" cy="4726986"/>
          </a:xfrm>
        </p:spPr>
        <p:txBody>
          <a:bodyPr/>
          <a:lstStyle/>
          <a:p>
            <a:r>
              <a:rPr lang="nl-BE" dirty="0"/>
              <a:t>Code:</a:t>
            </a:r>
          </a:p>
          <a:p>
            <a:endParaRPr lang="nl-BE" dirty="0"/>
          </a:p>
          <a:p>
            <a:endParaRPr lang="nl-BE" dirty="0"/>
          </a:p>
          <a:p>
            <a:pPr marL="0" indent="0">
              <a:buNone/>
            </a:pPr>
            <a:br>
              <a:rPr lang="nl-BE" dirty="0"/>
            </a:br>
            <a:endParaRPr lang="nl-BE" dirty="0"/>
          </a:p>
          <a:p>
            <a:endParaRPr lang="nl-BE" dirty="0"/>
          </a:p>
          <a:p>
            <a:endParaRPr lang="nl-BE" dirty="0"/>
          </a:p>
          <a:p>
            <a:endParaRPr lang="nl-BE" dirty="0"/>
          </a:p>
          <a:p>
            <a:r>
              <a:rPr lang="nl-BE" dirty="0"/>
              <a:t>Result:</a:t>
            </a:r>
          </a:p>
          <a:p>
            <a:endParaRPr lang="nl-BE" dirty="0"/>
          </a:p>
        </p:txBody>
      </p:sp>
      <p:sp>
        <p:nvSpPr>
          <p:cNvPr id="3" name="Tijdelijke aanduiding voor dianummer 2">
            <a:extLst>
              <a:ext uri="{FF2B5EF4-FFF2-40B4-BE49-F238E27FC236}">
                <a16:creationId xmlns:a16="http://schemas.microsoft.com/office/drawing/2014/main" id="{A5D2400C-DAA4-42E1-9F67-76146C9D6E59}"/>
              </a:ext>
            </a:extLst>
          </p:cNvPr>
          <p:cNvSpPr>
            <a:spLocks noGrp="1"/>
          </p:cNvSpPr>
          <p:nvPr>
            <p:ph type="sldNum" sz="quarter" idx="12"/>
          </p:nvPr>
        </p:nvSpPr>
        <p:spPr/>
        <p:txBody>
          <a:bodyPr/>
          <a:lstStyle/>
          <a:p>
            <a:fld id="{FE1B3154-47D9-4402-8EDB-E791933DC0B9}" type="slidenum">
              <a:rPr lang="nl-BE" smtClean="0"/>
              <a:pPr/>
              <a:t>38</a:t>
            </a:fld>
            <a:endParaRPr lang="nl-BE" dirty="0"/>
          </a:p>
        </p:txBody>
      </p:sp>
      <p:pic>
        <p:nvPicPr>
          <p:cNvPr id="5" name="Afbeelding 4">
            <a:extLst>
              <a:ext uri="{FF2B5EF4-FFF2-40B4-BE49-F238E27FC236}">
                <a16:creationId xmlns:a16="http://schemas.microsoft.com/office/drawing/2014/main" id="{7A8BEE1E-3617-4FD7-8D76-C2EAFDB09059}"/>
              </a:ext>
            </a:extLst>
          </p:cNvPr>
          <p:cNvPicPr>
            <a:picLocks noChangeAspect="1"/>
          </p:cNvPicPr>
          <p:nvPr/>
        </p:nvPicPr>
        <p:blipFill>
          <a:blip r:embed="rId5"/>
          <a:stretch>
            <a:fillRect/>
          </a:stretch>
        </p:blipFill>
        <p:spPr>
          <a:xfrm>
            <a:off x="2838130" y="5152103"/>
            <a:ext cx="7900972" cy="1340771"/>
          </a:xfrm>
          <a:prstGeom prst="rect">
            <a:avLst/>
          </a:prstGeom>
          <a:ln>
            <a:solidFill>
              <a:schemeClr val="bg1">
                <a:lumMod val="65000"/>
              </a:schemeClr>
            </a:solidFill>
          </a:ln>
        </p:spPr>
      </p:pic>
      <p:sp>
        <p:nvSpPr>
          <p:cNvPr id="6" name="Rectangle 1">
            <a:extLst>
              <a:ext uri="{FF2B5EF4-FFF2-40B4-BE49-F238E27FC236}">
                <a16:creationId xmlns:a16="http://schemas.microsoft.com/office/drawing/2014/main" id="{678339B0-F9B2-4D34-8156-CB4CE1DEE3C9}"/>
              </a:ext>
            </a:extLst>
          </p:cNvPr>
          <p:cNvSpPr>
            <a:spLocks noChangeArrowheads="1"/>
          </p:cNvSpPr>
          <p:nvPr/>
        </p:nvSpPr>
        <p:spPr bwMode="auto">
          <a:xfrm>
            <a:off x="777977" y="2232075"/>
            <a:ext cx="10831318" cy="255454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000" b="0" i="0" u="none" strike="noStrike" cap="none" normalizeH="0" baseline="0" dirty="0" err="1">
                <a:ln>
                  <a:noFill/>
                </a:ln>
                <a:solidFill>
                  <a:srgbClr val="000000"/>
                </a:solidFill>
                <a:effectLst/>
                <a:latin typeface="Consolas" panose="020B0609020204030204" pitchFamily="49" charset="0"/>
              </a:rPr>
              <a:t>places_per_train</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FF"/>
                </a:solidFill>
                <a:effectLst/>
                <a:latin typeface="Consolas" panose="020B0609020204030204" pitchFamily="49" charset="0"/>
              </a:rPr>
              <a:t>28</a:t>
            </a:r>
            <a:br>
              <a:rPr kumimoji="0" lang="nl-BE" altLang="nl-BE" sz="2000" b="0" i="0" u="none" strike="noStrike" cap="none" normalizeH="0" baseline="0" dirty="0">
                <a:ln>
                  <a:noFill/>
                </a:ln>
                <a:solidFill>
                  <a:srgbClr val="0000FF"/>
                </a:solidFill>
                <a:effectLst/>
                <a:latin typeface="Consolas" panose="020B0609020204030204" pitchFamily="49" charset="0"/>
              </a:rPr>
            </a:br>
            <a:r>
              <a:rPr kumimoji="0" lang="nl-BE" altLang="nl-BE" sz="2000" b="0" i="0" u="none" strike="noStrike" cap="none" normalizeH="0" baseline="0" dirty="0" err="1">
                <a:ln>
                  <a:noFill/>
                </a:ln>
                <a:solidFill>
                  <a:srgbClr val="000000"/>
                </a:solidFill>
                <a:effectLst/>
                <a:latin typeface="Consolas" panose="020B0609020204030204" pitchFamily="49" charset="0"/>
              </a:rPr>
              <a:t>trains_per_hour</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FF"/>
                </a:solidFill>
                <a:effectLst/>
                <a:latin typeface="Consolas" panose="020B0609020204030204" pitchFamily="49" charset="0"/>
              </a:rPr>
              <a:t>2</a:t>
            </a:r>
            <a:br>
              <a:rPr kumimoji="0" lang="nl-BE" altLang="nl-BE" sz="2000" b="0" i="0" u="none" strike="noStrike" cap="none" normalizeH="0" baseline="0" dirty="0">
                <a:ln>
                  <a:noFill/>
                </a:ln>
                <a:solidFill>
                  <a:srgbClr val="0000FF"/>
                </a:solidFill>
                <a:effectLst/>
                <a:latin typeface="Consolas" panose="020B0609020204030204" pitchFamily="49" charset="0"/>
              </a:rPr>
            </a:br>
            <a:r>
              <a:rPr kumimoji="0" lang="nl-BE" altLang="nl-BE" sz="2000" b="0" i="0" u="none" strike="noStrike" cap="none" normalizeH="0" baseline="0" dirty="0" err="1">
                <a:ln>
                  <a:noFill/>
                </a:ln>
                <a:solidFill>
                  <a:srgbClr val="000000"/>
                </a:solidFill>
                <a:effectLst/>
                <a:latin typeface="Consolas" panose="020B0609020204030204" pitchFamily="49" charset="0"/>
              </a:rPr>
              <a:t>minutes_per_ride</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FF"/>
                </a:solidFill>
                <a:effectLst/>
                <a:latin typeface="Consolas" panose="020B0609020204030204" pitchFamily="49" charset="0"/>
              </a:rPr>
              <a:t>2</a:t>
            </a:r>
            <a:br>
              <a:rPr kumimoji="0" lang="nl-BE" altLang="nl-BE" sz="2000" b="0" i="0" u="none" strike="noStrike" cap="none" normalizeH="0" baseline="0" dirty="0">
                <a:ln>
                  <a:noFill/>
                </a:ln>
                <a:solidFill>
                  <a:srgbClr val="0000FF"/>
                </a:solidFill>
                <a:effectLst/>
                <a:latin typeface="Consolas" panose="020B0609020204030204" pitchFamily="49" charset="0"/>
              </a:rPr>
            </a:br>
            <a:r>
              <a:rPr kumimoji="0" lang="nl-BE" altLang="nl-BE" sz="2000" b="0" i="0" u="none" strike="noStrike" cap="none" normalizeH="0" baseline="0" dirty="0" err="1">
                <a:ln>
                  <a:noFill/>
                </a:ln>
                <a:solidFill>
                  <a:srgbClr val="000000"/>
                </a:solidFill>
                <a:effectLst/>
                <a:latin typeface="Consolas" panose="020B0609020204030204" pitchFamily="49" charset="0"/>
              </a:rPr>
              <a:t>minutes_boarding_time</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FF"/>
                </a:solidFill>
                <a:effectLst/>
                <a:latin typeface="Consolas" panose="020B0609020204030204" pitchFamily="49" charset="0"/>
              </a:rPr>
              <a:t>0.5</a:t>
            </a:r>
            <a:br>
              <a:rPr kumimoji="0" lang="nl-BE" altLang="nl-BE" sz="2000" b="0" i="0" u="none" strike="noStrike" cap="none" normalizeH="0" baseline="0" dirty="0">
                <a:ln>
                  <a:noFill/>
                </a:ln>
                <a:solidFill>
                  <a:srgbClr val="0000FF"/>
                </a:solidFill>
                <a:effectLst/>
                <a:latin typeface="Consolas" panose="020B0609020204030204" pitchFamily="49" charset="0"/>
              </a:rPr>
            </a:br>
            <a:r>
              <a:rPr kumimoji="0" lang="nl-BE" altLang="nl-BE" sz="2000" b="0" i="0" u="none" strike="noStrike" cap="none" normalizeH="0" baseline="0" dirty="0" err="1">
                <a:ln>
                  <a:noFill/>
                </a:ln>
                <a:solidFill>
                  <a:srgbClr val="000000"/>
                </a:solidFill>
                <a:effectLst/>
                <a:latin typeface="Consolas" panose="020B0609020204030204" pitchFamily="49" charset="0"/>
              </a:rPr>
              <a:t>capacity_per_hour</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err="1">
                <a:ln>
                  <a:noFill/>
                </a:ln>
                <a:solidFill>
                  <a:srgbClr val="000000"/>
                </a:solidFill>
                <a:effectLst/>
                <a:latin typeface="Consolas" panose="020B0609020204030204" pitchFamily="49" charset="0"/>
              </a:rPr>
              <a:t>trains_per_hour</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err="1">
                <a:ln>
                  <a:noFill/>
                </a:ln>
                <a:solidFill>
                  <a:srgbClr val="000000"/>
                </a:solidFill>
                <a:effectLst/>
                <a:latin typeface="Consolas" panose="020B0609020204030204" pitchFamily="49" charset="0"/>
              </a:rPr>
              <a:t>places_per_train</a:t>
            </a:r>
            <a:r>
              <a:rPr kumimoji="0" lang="nl-BE" altLang="nl-BE" sz="2000" b="0" i="0" u="none" strike="noStrike" cap="none" normalizeH="0" baseline="0" dirty="0">
                <a:ln>
                  <a:noFill/>
                </a:ln>
                <a:solidFill>
                  <a:srgbClr val="000000"/>
                </a:solidFill>
                <a:effectLst/>
                <a:latin typeface="Consolas" panose="020B0609020204030204" pitchFamily="49" charset="0"/>
              </a:rPr>
              <a:t> </a:t>
            </a:r>
          </a:p>
          <a:p>
            <a:pPr marL="0" marR="0" lvl="0" indent="0" defTabSz="914400" rtl="0" eaLnBrk="0" fontAlgn="base" latinLnBrk="0" hangingPunct="0">
              <a:lnSpc>
                <a:spcPct val="100000"/>
              </a:lnSpc>
              <a:spcBef>
                <a:spcPct val="0"/>
              </a:spcBef>
              <a:spcAft>
                <a:spcPct val="0"/>
              </a:spcAft>
              <a:buClrTx/>
              <a:buSzTx/>
              <a:buFontTx/>
              <a:buNone/>
              <a:tabLst/>
            </a:pP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FF"/>
                </a:solidFill>
                <a:effectLst/>
                <a:latin typeface="Consolas" panose="020B0609020204030204" pitchFamily="49" charset="0"/>
              </a:rPr>
              <a:t>60 </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err="1">
                <a:ln>
                  <a:noFill/>
                </a:ln>
                <a:solidFill>
                  <a:srgbClr val="000000"/>
                </a:solidFill>
                <a:effectLst/>
                <a:latin typeface="Consolas" panose="020B0609020204030204" pitchFamily="49" charset="0"/>
              </a:rPr>
              <a:t>minutes_boarding_time</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err="1">
                <a:ln>
                  <a:noFill/>
                </a:ln>
                <a:solidFill>
                  <a:srgbClr val="000000"/>
                </a:solidFill>
                <a:effectLst/>
                <a:latin typeface="Consolas" panose="020B0609020204030204" pitchFamily="49" charset="0"/>
              </a:rPr>
              <a:t>minutes_per_ride</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'The maximum </a:t>
            </a:r>
            <a:r>
              <a:rPr kumimoji="0" lang="nl-BE" altLang="nl-BE" sz="2000" b="1" i="0" u="none" strike="noStrike" cap="none" normalizeH="0" baseline="0" dirty="0" err="1">
                <a:ln>
                  <a:noFill/>
                </a:ln>
                <a:solidFill>
                  <a:srgbClr val="008080"/>
                </a:solidFill>
                <a:effectLst/>
                <a:latin typeface="Consolas" panose="020B0609020204030204" pitchFamily="49" charset="0"/>
              </a:rPr>
              <a:t>capacity</a:t>
            </a:r>
            <a:r>
              <a:rPr kumimoji="0" lang="nl-BE" altLang="nl-BE" sz="2000" b="1" i="0" u="none" strike="noStrike" cap="none" normalizeH="0" baseline="0" dirty="0">
                <a:ln>
                  <a:noFill/>
                </a:ln>
                <a:solidFill>
                  <a:srgbClr val="008080"/>
                </a:solidFill>
                <a:effectLst/>
                <a:latin typeface="Consolas" panose="020B0609020204030204" pitchFamily="49" charset="0"/>
              </a:rPr>
              <a:t> of </a:t>
            </a:r>
            <a:r>
              <a:rPr kumimoji="0" lang="nl-BE" altLang="nl-BE" sz="2000" b="1" i="0" u="none" strike="noStrike" cap="none" normalizeH="0" baseline="0" dirty="0" err="1">
                <a:ln>
                  <a:noFill/>
                </a:ln>
                <a:solidFill>
                  <a:srgbClr val="008080"/>
                </a:solidFill>
                <a:effectLst/>
                <a:latin typeface="Consolas" panose="020B0609020204030204" pitchFamily="49" charset="0"/>
              </a:rPr>
              <a:t>the</a:t>
            </a:r>
            <a:r>
              <a:rPr kumimoji="0" lang="nl-BE" altLang="nl-BE" sz="2000" b="1" i="0" u="none" strike="noStrike" cap="none" normalizeH="0" baseline="0" dirty="0">
                <a:ln>
                  <a:noFill/>
                </a:ln>
                <a:solidFill>
                  <a:srgbClr val="008080"/>
                </a:solidFill>
                <a:effectLst/>
                <a:latin typeface="Consolas" panose="020B0609020204030204" pitchFamily="49" charset="0"/>
              </a:rPr>
              <a:t> Python per </a:t>
            </a:r>
            <a:r>
              <a:rPr kumimoji="0" lang="nl-BE" altLang="nl-BE" sz="2000" b="1" i="0" u="none" strike="noStrike" cap="none" normalizeH="0" baseline="0" dirty="0" err="1">
                <a:ln>
                  <a:noFill/>
                </a:ln>
                <a:solidFill>
                  <a:srgbClr val="008080"/>
                </a:solidFill>
                <a:effectLst/>
                <a:latin typeface="Consolas" panose="020B0609020204030204" pitchFamily="49" charset="0"/>
              </a:rPr>
              <a:t>hour</a:t>
            </a:r>
            <a:r>
              <a:rPr kumimoji="0" lang="nl-BE" altLang="nl-BE" sz="2000" b="1" i="0" u="none" strike="noStrike" cap="none" normalizeH="0" baseline="0" dirty="0">
                <a:ln>
                  <a:noFill/>
                </a:ln>
                <a:solidFill>
                  <a:srgbClr val="008080"/>
                </a:solidFill>
                <a:effectLst/>
                <a:latin typeface="Consolas" panose="020B0609020204030204" pitchFamily="49" charset="0"/>
              </a:rPr>
              <a:t> is’</a:t>
            </a:r>
            <a:r>
              <a:rPr kumimoji="0" lang="nl-BE" altLang="nl-BE" sz="2000" b="0" i="0" u="none" strike="noStrike" cap="none" normalizeH="0" baseline="0" dirty="0">
                <a:ln>
                  <a:noFill/>
                </a:ln>
                <a:solidFill>
                  <a:srgbClr val="000000"/>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000" b="0" i="0" u="none" strike="noStrike" cap="none" normalizeH="0" baseline="0" dirty="0">
                <a:ln>
                  <a:noFill/>
                </a:ln>
                <a:solidFill>
                  <a:srgbClr val="000080"/>
                </a:solidFill>
                <a:effectLst/>
                <a:latin typeface="Consolas" panose="020B0609020204030204" pitchFamily="49" charset="0"/>
              </a:rPr>
              <a:t>						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00"/>
                </a:solidFill>
                <a:effectLst/>
                <a:latin typeface="Consolas" panose="020B0609020204030204" pitchFamily="49" charset="0"/>
              </a:rPr>
              <a:t>capacity_per_hour</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'persons'</a:t>
            </a:r>
            <a:r>
              <a:rPr kumimoji="0" lang="nl-BE" altLang="nl-BE" sz="2000" b="0" i="0" u="none" strike="noStrike" cap="none" normalizeH="0" baseline="0" dirty="0">
                <a:ln>
                  <a:noFill/>
                </a:ln>
                <a:solidFill>
                  <a:srgbClr val="000000"/>
                </a:solidFill>
                <a:effectLst/>
                <a:latin typeface="Consolas" panose="020B0609020204030204" pitchFamily="49" charset="0"/>
              </a:rPr>
              <a:t>)</a:t>
            </a:r>
            <a:endParaRPr kumimoji="0" lang="nl-BE" altLang="nl-BE" sz="2000" b="0" i="0" u="none" strike="noStrike" cap="none" normalizeH="0" baseline="0" dirty="0">
              <a:ln>
                <a:noFill/>
              </a:ln>
              <a:solidFill>
                <a:schemeClr val="tx1"/>
              </a:solidFill>
              <a:effectLst/>
              <a:latin typeface="Arial" panose="020B0604020202020204" pitchFamily="34" charset="0"/>
            </a:endParaRPr>
          </a:p>
        </p:txBody>
      </p:sp>
      <p:pic>
        <p:nvPicPr>
          <p:cNvPr id="4" name="Audio 3">
            <a:hlinkClick r:id="" action="ppaction://media"/>
            <a:extLst>
              <a:ext uri="{FF2B5EF4-FFF2-40B4-BE49-F238E27FC236}">
                <a16:creationId xmlns:a16="http://schemas.microsoft.com/office/drawing/2014/main" id="{5A0F30B2-2994-4AC8-8A19-FC04E1249A6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956145419"/>
      </p:ext>
    </p:extLst>
  </p:cSld>
  <p:clrMapOvr>
    <a:masterClrMapping/>
  </p:clrMapOvr>
  <mc:AlternateContent xmlns:mc="http://schemas.openxmlformats.org/markup-compatibility/2006" xmlns:p14="http://schemas.microsoft.com/office/powerpoint/2010/main">
    <mc:Choice Requires="p14">
      <p:transition spd="slow" p14:dur="2000" advTm="152111"/>
    </mc:Choice>
    <mc:Fallback xmlns="">
      <p:transition spd="slow" advTm="1521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EDFA24-82F0-4406-8927-79DEDECF29A7}"/>
              </a:ext>
            </a:extLst>
          </p:cNvPr>
          <p:cNvSpPr>
            <a:spLocks noGrp="1"/>
          </p:cNvSpPr>
          <p:nvPr>
            <p:ph type="title"/>
          </p:nvPr>
        </p:nvSpPr>
        <p:spPr/>
        <p:txBody>
          <a:bodyPr/>
          <a:lstStyle/>
          <a:p>
            <a:r>
              <a:rPr lang="nl-BE" dirty="0"/>
              <a:t>capacity.py</a:t>
            </a:r>
          </a:p>
        </p:txBody>
      </p:sp>
      <p:sp>
        <p:nvSpPr>
          <p:cNvPr id="15" name="Tijdelijke aanduiding voor inhoud 14">
            <a:extLst>
              <a:ext uri="{FF2B5EF4-FFF2-40B4-BE49-F238E27FC236}">
                <a16:creationId xmlns:a16="http://schemas.microsoft.com/office/drawing/2014/main" id="{FAA2DF99-7E48-4B23-9676-8BFA4974374B}"/>
              </a:ext>
            </a:extLst>
          </p:cNvPr>
          <p:cNvSpPr>
            <a:spLocks noGrp="1"/>
          </p:cNvSpPr>
          <p:nvPr>
            <p:ph idx="1"/>
          </p:nvPr>
        </p:nvSpPr>
        <p:spPr>
          <a:xfrm>
            <a:off x="582705" y="2811642"/>
            <a:ext cx="11291048" cy="3365321"/>
          </a:xfrm>
        </p:spPr>
        <p:txBody>
          <a:bodyPr>
            <a:normAutofit/>
          </a:bodyPr>
          <a:lstStyle/>
          <a:p>
            <a:r>
              <a:rPr lang="nl-BE" dirty="0"/>
              <a:t>An </a:t>
            </a:r>
            <a:r>
              <a:rPr lang="nl-BE" dirty="0" err="1"/>
              <a:t>alternative</a:t>
            </a:r>
            <a:r>
              <a:rPr lang="nl-BE" dirty="0"/>
              <a:t> print </a:t>
            </a:r>
            <a:r>
              <a:rPr lang="nl-BE" dirty="0" err="1"/>
              <a:t>function</a:t>
            </a:r>
            <a:r>
              <a:rPr lang="nl-BE" dirty="0"/>
              <a:t> is </a:t>
            </a:r>
            <a:r>
              <a:rPr lang="nl-BE" dirty="0" err="1"/>
              <a:t>used</a:t>
            </a:r>
            <a:r>
              <a:rPr lang="nl-BE" dirty="0"/>
              <a:t> (</a:t>
            </a:r>
            <a:r>
              <a:rPr lang="nl-BE" dirty="0" err="1"/>
              <a:t>comma’s</a:t>
            </a:r>
            <a:r>
              <a:rPr lang="nl-BE" dirty="0"/>
              <a:t> and </a:t>
            </a:r>
            <a:r>
              <a:rPr lang="nl-BE" dirty="0" err="1"/>
              <a:t>not</a:t>
            </a:r>
            <a:r>
              <a:rPr lang="nl-BE" dirty="0"/>
              <a:t> +)</a:t>
            </a:r>
          </a:p>
          <a:p>
            <a:r>
              <a:rPr lang="nl-BE" dirty="0"/>
              <a:t>The </a:t>
            </a:r>
            <a:r>
              <a:rPr lang="nl-BE" dirty="0" err="1"/>
              <a:t>capacity_per_hour</a:t>
            </a:r>
            <a:r>
              <a:rPr lang="nl-BE" dirty="0"/>
              <a:t> is </a:t>
            </a:r>
            <a:r>
              <a:rPr lang="nl-BE" dirty="0" err="1"/>
              <a:t>converted</a:t>
            </a:r>
            <a:r>
              <a:rPr lang="nl-BE" dirty="0"/>
              <a:t> </a:t>
            </a:r>
            <a:r>
              <a:rPr lang="nl-BE" dirty="0" err="1"/>
              <a:t>to</a:t>
            </a:r>
            <a:r>
              <a:rPr lang="nl-BE" dirty="0"/>
              <a:t> </a:t>
            </a:r>
            <a:r>
              <a:rPr lang="nl-BE" dirty="0" err="1"/>
              <a:t>an</a:t>
            </a:r>
            <a:r>
              <a:rPr lang="nl-BE" dirty="0"/>
              <a:t> integer. </a:t>
            </a:r>
            <a:r>
              <a:rPr lang="nl-BE" dirty="0" err="1"/>
              <a:t>Otherwise</a:t>
            </a:r>
            <a:r>
              <a:rPr lang="nl-BE" dirty="0"/>
              <a:t> </a:t>
            </a:r>
            <a:r>
              <a:rPr lang="nl-BE" dirty="0" err="1"/>
              <a:t>the</a:t>
            </a:r>
            <a:r>
              <a:rPr lang="nl-BE" dirty="0"/>
              <a:t> </a:t>
            </a:r>
            <a:r>
              <a:rPr lang="nl-BE" dirty="0" err="1"/>
              <a:t>result</a:t>
            </a:r>
            <a:r>
              <a:rPr lang="nl-BE" dirty="0"/>
              <a:t> </a:t>
            </a:r>
            <a:r>
              <a:rPr lang="nl-BE" dirty="0" err="1"/>
              <a:t>would</a:t>
            </a:r>
            <a:r>
              <a:rPr lang="nl-BE" dirty="0"/>
              <a:t> </a:t>
            </a:r>
            <a:r>
              <a:rPr lang="nl-BE" dirty="0" err="1"/>
              <a:t>be</a:t>
            </a:r>
            <a:r>
              <a:rPr lang="nl-BE" dirty="0"/>
              <a:t>: 		</a:t>
            </a:r>
            <a:r>
              <a:rPr lang="nl-BE" sz="2400" dirty="0">
                <a:latin typeface="Consolas" panose="020B0609020204030204" pitchFamily="49" charset="0"/>
              </a:rPr>
              <a:t>1344.0 persons</a:t>
            </a:r>
          </a:p>
          <a:p>
            <a:endParaRPr lang="nl-BE" sz="2400" dirty="0">
              <a:latin typeface="Consolas" panose="020B0609020204030204" pitchFamily="49" charset="0"/>
            </a:endParaRPr>
          </a:p>
          <a:p>
            <a:endParaRPr lang="nl-BE" dirty="0">
              <a:latin typeface="Consolas" panose="020B0609020204030204" pitchFamily="49" charset="0"/>
            </a:endParaRPr>
          </a:p>
        </p:txBody>
      </p:sp>
      <p:sp>
        <p:nvSpPr>
          <p:cNvPr id="3" name="Tijdelijke aanduiding voor dianummer 2">
            <a:extLst>
              <a:ext uri="{FF2B5EF4-FFF2-40B4-BE49-F238E27FC236}">
                <a16:creationId xmlns:a16="http://schemas.microsoft.com/office/drawing/2014/main" id="{B85535DF-CA45-4CAF-8556-A2658625EBDE}"/>
              </a:ext>
            </a:extLst>
          </p:cNvPr>
          <p:cNvSpPr>
            <a:spLocks noGrp="1"/>
          </p:cNvSpPr>
          <p:nvPr>
            <p:ph type="sldNum" sz="quarter" idx="12"/>
          </p:nvPr>
        </p:nvSpPr>
        <p:spPr/>
        <p:txBody>
          <a:bodyPr/>
          <a:lstStyle/>
          <a:p>
            <a:fld id="{FE1B3154-47D9-4402-8EDB-E791933DC0B9}" type="slidenum">
              <a:rPr lang="nl-BE" smtClean="0"/>
              <a:pPr/>
              <a:t>39</a:t>
            </a:fld>
            <a:endParaRPr lang="nl-BE" dirty="0"/>
          </a:p>
        </p:txBody>
      </p:sp>
      <p:sp>
        <p:nvSpPr>
          <p:cNvPr id="4" name="Rechthoek 3">
            <a:extLst>
              <a:ext uri="{FF2B5EF4-FFF2-40B4-BE49-F238E27FC236}">
                <a16:creationId xmlns:a16="http://schemas.microsoft.com/office/drawing/2014/main" id="{FE202F70-21CA-4046-B5B4-09BAA491CE4A}"/>
              </a:ext>
            </a:extLst>
          </p:cNvPr>
          <p:cNvSpPr/>
          <p:nvPr/>
        </p:nvSpPr>
        <p:spPr>
          <a:xfrm>
            <a:off x="632014" y="1694448"/>
            <a:ext cx="11241739" cy="707886"/>
          </a:xfrm>
          <a:prstGeom prst="rect">
            <a:avLst/>
          </a:prstGeom>
        </p:spPr>
        <p:txBody>
          <a:bodyPr wrap="square">
            <a:spAutoFit/>
          </a:bodyPr>
          <a:lstStyle/>
          <a:p>
            <a:r>
              <a:rPr lang="nl-BE" altLang="nl-BE" sz="2000" b="1" dirty="0">
                <a:solidFill>
                  <a:srgbClr val="000080"/>
                </a:solidFill>
                <a:latin typeface="Courier New" panose="02070309020205020404" pitchFamily="49" charset="0"/>
                <a:cs typeface="Courier New" panose="02070309020205020404" pitchFamily="49" charset="0"/>
              </a:rPr>
              <a:t>print</a:t>
            </a:r>
            <a:r>
              <a:rPr lang="nl-BE" altLang="nl-BE" sz="2000" b="1" dirty="0">
                <a:solidFill>
                  <a:srgbClr val="000000"/>
                </a:solidFill>
                <a:latin typeface="Courier New" panose="02070309020205020404" pitchFamily="49" charset="0"/>
                <a:cs typeface="Courier New" panose="02070309020205020404" pitchFamily="49" charset="0"/>
              </a:rPr>
              <a:t>(</a:t>
            </a:r>
            <a:r>
              <a:rPr lang="nl-BE" altLang="nl-BE" sz="2000" b="1" dirty="0">
                <a:solidFill>
                  <a:srgbClr val="008080"/>
                </a:solidFill>
                <a:latin typeface="Courier New" panose="02070309020205020404" pitchFamily="49" charset="0"/>
                <a:cs typeface="Courier New" panose="02070309020205020404" pitchFamily="49" charset="0"/>
              </a:rPr>
              <a:t>'The maximum capacity of the Python per </a:t>
            </a:r>
            <a:r>
              <a:rPr lang="nl-BE" altLang="nl-BE" sz="2000" b="1" dirty="0" err="1">
                <a:solidFill>
                  <a:srgbClr val="008080"/>
                </a:solidFill>
                <a:latin typeface="Courier New" panose="02070309020205020404" pitchFamily="49" charset="0"/>
                <a:cs typeface="Courier New" panose="02070309020205020404" pitchFamily="49" charset="0"/>
              </a:rPr>
              <a:t>hour</a:t>
            </a:r>
            <a:r>
              <a:rPr lang="nl-BE" altLang="nl-BE" sz="2000" b="1" dirty="0">
                <a:solidFill>
                  <a:srgbClr val="008080"/>
                </a:solidFill>
                <a:latin typeface="Courier New" panose="02070309020205020404" pitchFamily="49" charset="0"/>
                <a:cs typeface="Courier New" panose="02070309020205020404" pitchFamily="49" charset="0"/>
              </a:rPr>
              <a:t> is’</a:t>
            </a:r>
            <a:r>
              <a:rPr lang="nl-BE" altLang="nl-BE" sz="2000" b="1" dirty="0">
                <a:solidFill>
                  <a:srgbClr val="000000"/>
                </a:solidFill>
                <a:latin typeface="Courier New" panose="02070309020205020404" pitchFamily="49" charset="0"/>
                <a:cs typeface="Courier New" panose="02070309020205020404" pitchFamily="49" charset="0"/>
              </a:rPr>
              <a:t>,</a:t>
            </a:r>
          </a:p>
          <a:p>
            <a:pPr algn="r"/>
            <a:r>
              <a:rPr lang="nl-BE" altLang="nl-BE" sz="2000" b="1" dirty="0">
                <a:solidFill>
                  <a:srgbClr val="000000"/>
                </a:solidFill>
                <a:latin typeface="Courier New" panose="02070309020205020404" pitchFamily="49" charset="0"/>
                <a:cs typeface="Courier New" panose="02070309020205020404" pitchFamily="49" charset="0"/>
              </a:rPr>
              <a:t> </a:t>
            </a:r>
            <a:r>
              <a:rPr lang="nl-BE" altLang="nl-BE" sz="2000" b="1" dirty="0">
                <a:solidFill>
                  <a:srgbClr val="000080"/>
                </a:solidFill>
                <a:latin typeface="Courier New" panose="02070309020205020404" pitchFamily="49" charset="0"/>
                <a:cs typeface="Courier New" panose="02070309020205020404" pitchFamily="49" charset="0"/>
              </a:rPr>
              <a:t>int</a:t>
            </a:r>
            <a:r>
              <a:rPr lang="nl-BE" altLang="nl-BE" sz="2000" b="1" dirty="0">
                <a:solidFill>
                  <a:srgbClr val="000000"/>
                </a:solidFill>
                <a:latin typeface="Courier New" panose="02070309020205020404" pitchFamily="49" charset="0"/>
                <a:cs typeface="Courier New" panose="02070309020205020404" pitchFamily="49" charset="0"/>
              </a:rPr>
              <a:t>(</a:t>
            </a:r>
            <a:r>
              <a:rPr lang="nl-BE" altLang="nl-BE" sz="2000" b="1" dirty="0" err="1">
                <a:solidFill>
                  <a:srgbClr val="000000"/>
                </a:solidFill>
                <a:latin typeface="Courier New" panose="02070309020205020404" pitchFamily="49" charset="0"/>
                <a:cs typeface="Courier New" panose="02070309020205020404" pitchFamily="49" charset="0"/>
              </a:rPr>
              <a:t>capacity_per_hour</a:t>
            </a:r>
            <a:r>
              <a:rPr lang="nl-BE" altLang="nl-BE" sz="2000" b="1" dirty="0">
                <a:solidFill>
                  <a:srgbClr val="000000"/>
                </a:solidFill>
                <a:latin typeface="Courier New" panose="02070309020205020404" pitchFamily="49" charset="0"/>
                <a:cs typeface="Courier New" panose="02070309020205020404" pitchFamily="49" charset="0"/>
              </a:rPr>
              <a:t>), </a:t>
            </a:r>
            <a:r>
              <a:rPr lang="nl-BE" altLang="nl-BE" sz="2000" b="1" dirty="0">
                <a:solidFill>
                  <a:srgbClr val="008080"/>
                </a:solidFill>
                <a:latin typeface="Courier New" panose="02070309020205020404" pitchFamily="49" charset="0"/>
                <a:cs typeface="Courier New" panose="02070309020205020404" pitchFamily="49" charset="0"/>
              </a:rPr>
              <a:t>'persons'</a:t>
            </a:r>
            <a:r>
              <a:rPr lang="nl-BE" altLang="nl-BE" sz="2000" b="1" dirty="0">
                <a:solidFill>
                  <a:srgbClr val="000000"/>
                </a:solidFill>
                <a:latin typeface="Courier New" panose="02070309020205020404" pitchFamily="49" charset="0"/>
                <a:cs typeface="Courier New" panose="02070309020205020404" pitchFamily="49" charset="0"/>
              </a:rPr>
              <a:t>)</a:t>
            </a:r>
            <a:endParaRPr lang="nl-BE" sz="2000" dirty="0"/>
          </a:p>
        </p:txBody>
      </p:sp>
    </p:spTree>
    <p:extLst>
      <p:ext uri="{BB962C8B-B14F-4D97-AF65-F5344CB8AC3E}">
        <p14:creationId xmlns:p14="http://schemas.microsoft.com/office/powerpoint/2010/main" val="29040591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Afbeelding 4">
            <a:extLst>
              <a:ext uri="{FF2B5EF4-FFF2-40B4-BE49-F238E27FC236}">
                <a16:creationId xmlns:a16="http://schemas.microsoft.com/office/drawing/2014/main" id="{2E2530DA-84B0-4073-84D0-EF7C0E426280}"/>
              </a:ext>
            </a:extLst>
          </p:cNvPr>
          <p:cNvPicPr>
            <a:picLocks noChangeAspect="1"/>
          </p:cNvPicPr>
          <p:nvPr/>
        </p:nvPicPr>
        <p:blipFill rotWithShape="1">
          <a:blip r:embed="rId5" cstate="email">
            <a:extLst>
              <a:ext uri="{28A0092B-C50C-407E-A947-70E740481C1C}">
                <a14:useLocalDpi xmlns:a14="http://schemas.microsoft.com/office/drawing/2010/main"/>
              </a:ext>
            </a:extLst>
          </a:blip>
          <a:srcRect l="11933" r="4639" b="-2"/>
          <a:stretch/>
        </p:blipFill>
        <p:spPr>
          <a:xfrm>
            <a:off x="6799683" y="1825625"/>
            <a:ext cx="5074070" cy="4272681"/>
          </a:xfrm>
          <a:prstGeom prst="rect">
            <a:avLst/>
          </a:prstGeom>
        </p:spPr>
      </p:pic>
      <p:sp>
        <p:nvSpPr>
          <p:cNvPr id="3" name="Tijdelijke aanduiding voor inhoud 2">
            <a:extLst>
              <a:ext uri="{FF2B5EF4-FFF2-40B4-BE49-F238E27FC236}">
                <a16:creationId xmlns:a16="http://schemas.microsoft.com/office/drawing/2014/main" id="{77731D90-CA4E-40A9-B624-84E62D0CFC71}"/>
              </a:ext>
            </a:extLst>
          </p:cNvPr>
          <p:cNvSpPr>
            <a:spLocks noGrp="1"/>
          </p:cNvSpPr>
          <p:nvPr>
            <p:ph idx="1"/>
          </p:nvPr>
        </p:nvSpPr>
        <p:spPr>
          <a:xfrm>
            <a:off x="487681" y="1825625"/>
            <a:ext cx="6312002" cy="4658302"/>
          </a:xfrm>
        </p:spPr>
        <p:txBody>
          <a:bodyPr>
            <a:normAutofit/>
          </a:bodyPr>
          <a:lstStyle/>
          <a:p>
            <a:r>
              <a:rPr lang="nl-BE" sz="2400" dirty="0"/>
              <a:t>A </a:t>
            </a:r>
            <a:r>
              <a:rPr lang="nl-BE" sz="2400" dirty="0" err="1"/>
              <a:t>breakthrough</a:t>
            </a:r>
            <a:r>
              <a:rPr lang="nl-BE" sz="2400" dirty="0"/>
              <a:t> </a:t>
            </a:r>
            <a:r>
              <a:rPr lang="nl-BE" sz="2400" dirty="0" err="1"/>
              <a:t>came</a:t>
            </a:r>
            <a:r>
              <a:rPr lang="nl-BE" sz="2400" dirty="0"/>
              <a:t> with the invention of the "</a:t>
            </a:r>
            <a:r>
              <a:rPr lang="nl-BE" sz="2400" dirty="0" err="1"/>
              <a:t>Stored</a:t>
            </a:r>
            <a:r>
              <a:rPr lang="nl-BE" sz="2400" dirty="0"/>
              <a:t> program computers".</a:t>
            </a:r>
          </a:p>
          <a:p>
            <a:pPr lvl="1"/>
            <a:r>
              <a:rPr lang="nl-BE" sz="2400" dirty="0"/>
              <a:t>Not only the data but also the algorithms are stored in the memory of </a:t>
            </a:r>
            <a:r>
              <a:rPr lang="nl-BE" sz="2400" dirty="0" err="1"/>
              <a:t>the</a:t>
            </a:r>
            <a:r>
              <a:rPr lang="nl-BE" sz="2400" dirty="0"/>
              <a:t> computer</a:t>
            </a:r>
          </a:p>
          <a:p>
            <a:pPr lvl="1"/>
            <a:r>
              <a:rPr lang="nl-BE" sz="2400" dirty="0"/>
              <a:t>In addition, these computers were equipped with a processor or CPU</a:t>
            </a:r>
          </a:p>
          <a:p>
            <a:pPr lvl="1"/>
            <a:r>
              <a:rPr lang="nl-BE" sz="2400" dirty="0"/>
              <a:t>The CPU is responsible for carrying out calculations and checking the instructions to be carried out sequentially.</a:t>
            </a:r>
          </a:p>
          <a:p>
            <a:pPr lvl="1"/>
            <a:r>
              <a:rPr lang="nl-BE" sz="2400" dirty="0"/>
              <a:t>This type is known as the Von </a:t>
            </a:r>
            <a:r>
              <a:rPr lang="nl-BE" sz="2400" dirty="0" err="1"/>
              <a:t>Neumann machine</a:t>
            </a:r>
            <a:r>
              <a:rPr lang="nl-BE" sz="2400" dirty="0"/>
              <a:t> with as first example the</a:t>
            </a:r>
            <a:r>
              <a:rPr lang="en-US" sz="2400" dirty="0"/>
              <a:t> Electronic delay storage automatic calculator (EDSAC) developed in Cambridge</a:t>
            </a:r>
            <a:endParaRPr lang="nl-BE" sz="2400" dirty="0"/>
          </a:p>
          <a:p>
            <a:pPr marL="457200" lvl="1" indent="0">
              <a:buNone/>
            </a:pPr>
            <a:endParaRPr lang="nl-BE" sz="2400" dirty="0"/>
          </a:p>
        </p:txBody>
      </p:sp>
      <p:sp>
        <p:nvSpPr>
          <p:cNvPr id="4" name="Tijdelijke aanduiding voor dianummer 3">
            <a:extLst>
              <a:ext uri="{FF2B5EF4-FFF2-40B4-BE49-F238E27FC236}">
                <a16:creationId xmlns:a16="http://schemas.microsoft.com/office/drawing/2014/main" id="{B0483409-F23C-4443-94C1-29E031A565EF}"/>
              </a:ext>
            </a:extLst>
          </p:cNvPr>
          <p:cNvSpPr>
            <a:spLocks noGrp="1"/>
          </p:cNvSpPr>
          <p:nvPr>
            <p:ph type="sldNum" sz="quarter" idx="12"/>
          </p:nvPr>
        </p:nvSpPr>
        <p:spPr/>
        <p:txBody>
          <a:bodyPr/>
          <a:lstStyle/>
          <a:p>
            <a:fld id="{FE1B3154-47D9-4402-8EDB-E791933DC0B9}" type="slidenum">
              <a:rPr lang="nl-BE" smtClean="0"/>
              <a:pPr/>
              <a:t>4</a:t>
            </a:fld>
            <a:endParaRPr lang="nl-BE" dirty="0"/>
          </a:p>
        </p:txBody>
      </p:sp>
      <p:sp>
        <p:nvSpPr>
          <p:cNvPr id="6" name="Titel 5"/>
          <p:cNvSpPr>
            <a:spLocks noGrp="1"/>
          </p:cNvSpPr>
          <p:nvPr>
            <p:ph type="title"/>
          </p:nvPr>
        </p:nvSpPr>
        <p:spPr/>
        <p:txBody>
          <a:bodyPr/>
          <a:lstStyle/>
          <a:p>
            <a:r>
              <a:rPr lang="nl-BE" dirty="0"/>
              <a:t>Going back in time...</a:t>
            </a:r>
          </a:p>
        </p:txBody>
      </p:sp>
      <p:pic>
        <p:nvPicPr>
          <p:cNvPr id="2" name="Audio 1">
            <a:hlinkClick r:id="" action="ppaction://media"/>
            <a:extLst>
              <a:ext uri="{FF2B5EF4-FFF2-40B4-BE49-F238E27FC236}">
                <a16:creationId xmlns:a16="http://schemas.microsoft.com/office/drawing/2014/main" id="{CEDF31D5-913A-421D-A421-438E69864AE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448105480"/>
      </p:ext>
    </p:extLst>
  </p:cSld>
  <p:clrMapOvr>
    <a:masterClrMapping/>
  </p:clrMapOvr>
  <mc:AlternateContent xmlns:mc="http://schemas.openxmlformats.org/markup-compatibility/2006" xmlns:p14="http://schemas.microsoft.com/office/powerpoint/2010/main">
    <mc:Choice Requires="p14">
      <p:transition spd="slow" p14:dur="2000" advTm="15746"/>
    </mc:Choice>
    <mc:Fallback xmlns="">
      <p:transition spd="slow" advTm="157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3B37DA3-108E-47C2-B8AC-1313A1530A71}"/>
              </a:ext>
            </a:extLst>
          </p:cNvPr>
          <p:cNvSpPr>
            <a:spLocks noGrp="1"/>
          </p:cNvSpPr>
          <p:nvPr>
            <p:ph type="title"/>
          </p:nvPr>
        </p:nvSpPr>
        <p:spPr/>
        <p:txBody>
          <a:bodyPr/>
          <a:lstStyle/>
          <a:p>
            <a:r>
              <a:rPr lang="nl-BE" dirty="0"/>
              <a:t>capacity.py</a:t>
            </a:r>
          </a:p>
        </p:txBody>
      </p:sp>
      <p:sp>
        <p:nvSpPr>
          <p:cNvPr id="3" name="Tijdelijke aanduiding voor inhoud 2">
            <a:extLst>
              <a:ext uri="{FF2B5EF4-FFF2-40B4-BE49-F238E27FC236}">
                <a16:creationId xmlns:a16="http://schemas.microsoft.com/office/drawing/2014/main" id="{7BE69983-0622-4C95-9CB9-CE8C332EA738}"/>
              </a:ext>
            </a:extLst>
          </p:cNvPr>
          <p:cNvSpPr>
            <a:spLocks noGrp="1"/>
          </p:cNvSpPr>
          <p:nvPr>
            <p:ph idx="1"/>
          </p:nvPr>
        </p:nvSpPr>
        <p:spPr/>
        <p:txBody>
          <a:bodyPr/>
          <a:lstStyle/>
          <a:p>
            <a:r>
              <a:rPr lang="nl-BE" dirty="0"/>
              <a:t>Calculate the capacity per hour of the Python roller coaster in the Efteling at maximum occupancy.</a:t>
            </a:r>
            <a:br>
              <a:rPr lang="nl-BE" dirty="0"/>
            </a:br>
            <a:endParaRPr lang="nl-BE" dirty="0"/>
          </a:p>
          <a:p>
            <a:pPr lvl="1"/>
            <a:r>
              <a:rPr lang="nl-BE" dirty="0"/>
              <a:t>2 trains</a:t>
            </a:r>
          </a:p>
          <a:p>
            <a:pPr lvl="1"/>
            <a:r>
              <a:rPr lang="nl-BE" dirty="0"/>
              <a:t>28 seats by train</a:t>
            </a:r>
          </a:p>
          <a:p>
            <a:pPr lvl="1"/>
            <a:r>
              <a:rPr lang="nl-BE" dirty="0"/>
              <a:t>Boarding time = 30 seconds</a:t>
            </a:r>
          </a:p>
          <a:p>
            <a:pPr lvl="1"/>
            <a:r>
              <a:rPr lang="nl-BE" dirty="0" err="1"/>
              <a:t>Ride time</a:t>
            </a:r>
            <a:r>
              <a:rPr lang="nl-BE" dirty="0"/>
              <a:t> = 2 minutes</a:t>
            </a:r>
          </a:p>
        </p:txBody>
      </p:sp>
      <p:sp>
        <p:nvSpPr>
          <p:cNvPr id="5" name="Rechteraccolade 4">
            <a:extLst>
              <a:ext uri="{FF2B5EF4-FFF2-40B4-BE49-F238E27FC236}">
                <a16:creationId xmlns:a16="http://schemas.microsoft.com/office/drawing/2014/main" id="{572450BA-CA28-4D93-B896-A63CDF791AB8}"/>
              </a:ext>
            </a:extLst>
          </p:cNvPr>
          <p:cNvSpPr/>
          <p:nvPr/>
        </p:nvSpPr>
        <p:spPr>
          <a:xfrm>
            <a:off x="4703805" y="2854412"/>
            <a:ext cx="790833" cy="1668162"/>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nl-BE" dirty="0"/>
          </a:p>
        </p:txBody>
      </p:sp>
      <p:sp>
        <p:nvSpPr>
          <p:cNvPr id="6" name="Tekstvak 5">
            <a:extLst>
              <a:ext uri="{FF2B5EF4-FFF2-40B4-BE49-F238E27FC236}">
                <a16:creationId xmlns:a16="http://schemas.microsoft.com/office/drawing/2014/main" id="{2F67A364-CB5E-42B9-9DEF-EBAFEA71F5D2}"/>
              </a:ext>
            </a:extLst>
          </p:cNvPr>
          <p:cNvSpPr txBox="1"/>
          <p:nvPr/>
        </p:nvSpPr>
        <p:spPr>
          <a:xfrm>
            <a:off x="5460596" y="2854412"/>
            <a:ext cx="6610865" cy="1569660"/>
          </a:xfrm>
          <a:prstGeom prst="rect">
            <a:avLst/>
          </a:prstGeom>
          <a:noFill/>
        </p:spPr>
        <p:txBody>
          <a:bodyPr wrap="square" rtlCol="0">
            <a:spAutoFit/>
          </a:bodyPr>
          <a:lstStyle/>
          <a:p>
            <a:r>
              <a:rPr lang="nl-BE" sz="2400" dirty="0">
                <a:solidFill>
                  <a:srgbClr val="446785"/>
                </a:solidFill>
              </a:rPr>
              <a:t>What if the number of seats per train or the number of trains used varies?</a:t>
            </a:r>
          </a:p>
          <a:p>
            <a:endParaRPr lang="nl-BE" sz="2400" dirty="0">
              <a:solidFill>
                <a:srgbClr val="446785"/>
              </a:solidFill>
            </a:endParaRPr>
          </a:p>
          <a:p>
            <a:r>
              <a:rPr lang="nl-BE" sz="2400" dirty="0">
                <a:solidFill>
                  <a:srgbClr val="446785"/>
                </a:solidFill>
              </a:rPr>
              <a:t>Are we going to write a new algorithm every time?</a:t>
            </a:r>
          </a:p>
        </p:txBody>
      </p:sp>
      <p:grpSp>
        <p:nvGrpSpPr>
          <p:cNvPr id="7" name="Groep 6">
            <a:extLst>
              <a:ext uri="{FF2B5EF4-FFF2-40B4-BE49-F238E27FC236}">
                <a16:creationId xmlns:a16="http://schemas.microsoft.com/office/drawing/2014/main" id="{F3DDFAA3-7A73-4319-A662-839556BAE4B2}"/>
              </a:ext>
            </a:extLst>
          </p:cNvPr>
          <p:cNvGrpSpPr/>
          <p:nvPr/>
        </p:nvGrpSpPr>
        <p:grpSpPr>
          <a:xfrm>
            <a:off x="582705" y="5032237"/>
            <a:ext cx="11448289" cy="1390705"/>
            <a:chOff x="684306" y="3508148"/>
            <a:chExt cx="13559633" cy="960848"/>
          </a:xfrm>
        </p:grpSpPr>
        <p:grpSp>
          <p:nvGrpSpPr>
            <p:cNvPr id="8" name="Groep 7">
              <a:extLst>
                <a:ext uri="{FF2B5EF4-FFF2-40B4-BE49-F238E27FC236}">
                  <a16:creationId xmlns:a16="http://schemas.microsoft.com/office/drawing/2014/main" id="{E79854F2-9951-4995-8E98-67827CF1354A}"/>
                </a:ext>
              </a:extLst>
            </p:cNvPr>
            <p:cNvGrpSpPr/>
            <p:nvPr/>
          </p:nvGrpSpPr>
          <p:grpSpPr>
            <a:xfrm>
              <a:off x="684306" y="3508148"/>
              <a:ext cx="13559633" cy="960848"/>
              <a:chOff x="665833" y="3748153"/>
              <a:chExt cx="8520094" cy="960848"/>
            </a:xfrm>
          </p:grpSpPr>
          <p:sp>
            <p:nvSpPr>
              <p:cNvPr id="10" name="Rechthoek: afgeronde hoeken 9">
                <a:extLst>
                  <a:ext uri="{FF2B5EF4-FFF2-40B4-BE49-F238E27FC236}">
                    <a16:creationId xmlns:a16="http://schemas.microsoft.com/office/drawing/2014/main" id="{D792D473-AF2B-40A8-AC9F-59B441F9AD2C}"/>
                  </a:ext>
                </a:extLst>
              </p:cNvPr>
              <p:cNvSpPr/>
              <p:nvPr/>
            </p:nvSpPr>
            <p:spPr>
              <a:xfrm>
                <a:off x="665833" y="3748153"/>
                <a:ext cx="8520094" cy="960848"/>
              </a:xfrm>
              <a:prstGeom prst="roundRect">
                <a:avLst/>
              </a:prstGeom>
              <a:solidFill>
                <a:schemeClr val="bg1"/>
              </a:solidFill>
              <a:ln w="28575">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dirty="0">
                  <a:solidFill>
                    <a:srgbClr val="4584B6"/>
                  </a:solidFill>
                </a:endParaRPr>
              </a:p>
            </p:txBody>
          </p:sp>
          <p:sp>
            <p:nvSpPr>
              <p:cNvPr id="11" name="Tekstvak 10">
                <a:extLst>
                  <a:ext uri="{FF2B5EF4-FFF2-40B4-BE49-F238E27FC236}">
                    <a16:creationId xmlns:a16="http://schemas.microsoft.com/office/drawing/2014/main" id="{7E131B26-646E-41E0-AB33-35C50EA793B7}"/>
                  </a:ext>
                </a:extLst>
              </p:cNvPr>
              <p:cNvSpPr txBox="1"/>
              <p:nvPr/>
            </p:nvSpPr>
            <p:spPr>
              <a:xfrm>
                <a:off x="2086277" y="3950106"/>
                <a:ext cx="116074" cy="461665"/>
              </a:xfrm>
              <a:prstGeom prst="rect">
                <a:avLst/>
              </a:prstGeom>
              <a:noFill/>
            </p:spPr>
            <p:txBody>
              <a:bodyPr wrap="none" rtlCol="0">
                <a:spAutoFit/>
              </a:bodyPr>
              <a:lstStyle/>
              <a:p>
                <a:endParaRPr lang="nl-BE" sz="2400" dirty="0">
                  <a:solidFill>
                    <a:srgbClr val="446785"/>
                  </a:solidFill>
                </a:endParaRPr>
              </a:p>
            </p:txBody>
          </p:sp>
        </p:grpSp>
        <p:sp>
          <p:nvSpPr>
            <p:cNvPr id="9" name="Rechthoek 8">
              <a:extLst>
                <a:ext uri="{FF2B5EF4-FFF2-40B4-BE49-F238E27FC236}">
                  <a16:creationId xmlns:a16="http://schemas.microsoft.com/office/drawing/2014/main" id="{EDCBEF4D-D80A-4518-9B5B-B2BE09B02AEA}"/>
                </a:ext>
              </a:extLst>
            </p:cNvPr>
            <p:cNvSpPr/>
            <p:nvPr/>
          </p:nvSpPr>
          <p:spPr>
            <a:xfrm>
              <a:off x="1099609" y="3692974"/>
              <a:ext cx="13144329" cy="523220"/>
            </a:xfrm>
            <a:prstGeom prst="rect">
              <a:avLst/>
            </a:prstGeom>
          </p:spPr>
          <p:txBody>
            <a:bodyPr wrap="none">
              <a:spAutoFit/>
            </a:bodyPr>
            <a:lstStyle/>
            <a:p>
              <a:r>
                <a:rPr lang="nl-BE" altLang="nl-BE" sz="2800" dirty="0"/>
                <a:t>No! The solution is to </a:t>
              </a:r>
              <a:r>
                <a:rPr lang="nl-BE" altLang="nl-BE" sz="2800" dirty="0" err="1"/>
                <a:t>request</a:t>
              </a:r>
              <a:r>
                <a:rPr lang="nl-BE" altLang="nl-BE" sz="2800" dirty="0"/>
                <a:t> </a:t>
              </a:r>
              <a:r>
                <a:rPr lang="nl-BE" altLang="nl-BE" sz="2800" dirty="0" err="1"/>
                <a:t>the</a:t>
              </a:r>
              <a:r>
                <a:rPr lang="nl-BE" altLang="nl-BE" sz="2800" dirty="0"/>
                <a:t> </a:t>
              </a:r>
              <a:r>
                <a:rPr lang="nl-BE" altLang="nl-BE" sz="2800" dirty="0" err="1"/>
                <a:t>number</a:t>
              </a:r>
              <a:r>
                <a:rPr lang="nl-BE" altLang="nl-BE" sz="2800" dirty="0"/>
                <a:t> of seats and </a:t>
              </a:r>
              <a:r>
                <a:rPr lang="nl-BE" altLang="nl-BE" sz="2800" dirty="0" err="1"/>
                <a:t>the</a:t>
              </a:r>
              <a:r>
                <a:rPr lang="nl-BE" altLang="nl-BE" sz="2800" dirty="0"/>
                <a:t> </a:t>
              </a:r>
              <a:r>
                <a:rPr lang="nl-BE" altLang="nl-BE" sz="2800" dirty="0" err="1"/>
                <a:t>number</a:t>
              </a:r>
              <a:r>
                <a:rPr lang="nl-BE" altLang="nl-BE" sz="2800" dirty="0"/>
                <a:t> of trains </a:t>
              </a:r>
              <a:endParaRPr lang="nl-BE" dirty="0">
                <a:latin typeface="Calibri "/>
              </a:endParaRPr>
            </a:p>
          </p:txBody>
        </p:sp>
      </p:grpSp>
      <p:sp>
        <p:nvSpPr>
          <p:cNvPr id="4" name="Tijdelijke aanduiding voor dianummer 3">
            <a:extLst>
              <a:ext uri="{FF2B5EF4-FFF2-40B4-BE49-F238E27FC236}">
                <a16:creationId xmlns:a16="http://schemas.microsoft.com/office/drawing/2014/main" id="{438A5BFA-43C2-4A53-A56E-1734F8ADD19B}"/>
              </a:ext>
            </a:extLst>
          </p:cNvPr>
          <p:cNvSpPr>
            <a:spLocks noGrp="1"/>
          </p:cNvSpPr>
          <p:nvPr>
            <p:ph type="sldNum" sz="quarter" idx="12"/>
          </p:nvPr>
        </p:nvSpPr>
        <p:spPr/>
        <p:txBody>
          <a:bodyPr/>
          <a:lstStyle/>
          <a:p>
            <a:fld id="{FE1B3154-47D9-4402-8EDB-E791933DC0B9}" type="slidenum">
              <a:rPr lang="nl-BE" smtClean="0"/>
              <a:pPr/>
              <a:t>40</a:t>
            </a:fld>
            <a:endParaRPr lang="nl-BE" dirty="0"/>
          </a:p>
        </p:txBody>
      </p:sp>
      <p:pic>
        <p:nvPicPr>
          <p:cNvPr id="12" name="Audio 11">
            <a:hlinkClick r:id="" action="ppaction://media"/>
            <a:extLst>
              <a:ext uri="{FF2B5EF4-FFF2-40B4-BE49-F238E27FC236}">
                <a16:creationId xmlns:a16="http://schemas.microsoft.com/office/drawing/2014/main" id="{0FEA0110-DB49-4B8A-841E-91B2933E0FD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022641883"/>
      </p:ext>
    </p:extLst>
  </p:cSld>
  <p:clrMapOvr>
    <a:masterClrMapping/>
  </p:clrMapOvr>
  <mc:AlternateContent xmlns:mc="http://schemas.openxmlformats.org/markup-compatibility/2006" xmlns:p14="http://schemas.microsoft.com/office/powerpoint/2010/main">
    <mc:Choice Requires="p14">
      <p:transition spd="slow" p14:dur="2000" advTm="33026"/>
    </mc:Choice>
    <mc:Fallback xmlns="">
      <p:transition spd="slow" advTm="330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12"/>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974818B-4406-46FA-9FF1-903D85128BE6}"/>
              </a:ext>
            </a:extLst>
          </p:cNvPr>
          <p:cNvSpPr>
            <a:spLocks noGrp="1"/>
          </p:cNvSpPr>
          <p:nvPr>
            <p:ph type="title"/>
          </p:nvPr>
        </p:nvSpPr>
        <p:spPr/>
        <p:txBody>
          <a:bodyPr/>
          <a:lstStyle/>
          <a:p>
            <a:r>
              <a:rPr lang="nl-BE" dirty="0"/>
              <a:t>Input function</a:t>
            </a:r>
          </a:p>
        </p:txBody>
      </p:sp>
      <p:sp>
        <p:nvSpPr>
          <p:cNvPr id="3" name="Tijdelijke aanduiding voor inhoud 2">
            <a:extLst>
              <a:ext uri="{FF2B5EF4-FFF2-40B4-BE49-F238E27FC236}">
                <a16:creationId xmlns:a16="http://schemas.microsoft.com/office/drawing/2014/main" id="{D201A82D-E3A8-4BAC-B431-4870F7D89320}"/>
              </a:ext>
            </a:extLst>
          </p:cNvPr>
          <p:cNvSpPr>
            <a:spLocks noGrp="1"/>
          </p:cNvSpPr>
          <p:nvPr>
            <p:ph idx="1"/>
          </p:nvPr>
        </p:nvSpPr>
        <p:spPr>
          <a:xfrm>
            <a:off x="361244" y="1550894"/>
            <a:ext cx="11512509" cy="4626069"/>
          </a:xfrm>
        </p:spPr>
        <p:txBody>
          <a:bodyPr>
            <a:normAutofit/>
          </a:bodyPr>
          <a:lstStyle/>
          <a:p>
            <a:r>
              <a:rPr lang="nl-NL" sz="2400" b="1" dirty="0">
                <a:solidFill>
                  <a:srgbClr val="009900"/>
                </a:solidFill>
                <a:latin typeface="Courier New" pitchFamily="49" charset="0"/>
                <a:cs typeface="Courier New" pitchFamily="49" charset="0"/>
              </a:rPr>
              <a:t>input</a:t>
            </a:r>
            <a:r>
              <a:rPr lang="nl-NL" sz="2400" b="1" dirty="0">
                <a:latin typeface="Courier New" pitchFamily="49" charset="0"/>
                <a:cs typeface="Courier New" pitchFamily="49" charset="0"/>
              </a:rPr>
              <a:t>(</a:t>
            </a:r>
            <a:r>
              <a:rPr lang="nl-NL" sz="2400" b="1" i="1" dirty="0">
                <a:latin typeface="Courier New" pitchFamily="49" charset="0"/>
                <a:cs typeface="Courier New" pitchFamily="49" charset="0"/>
              </a:rPr>
              <a:t>argument</a:t>
            </a:r>
            <a:r>
              <a:rPr lang="nl-NL" sz="2400" b="1" dirty="0">
                <a:latin typeface="Courier New" pitchFamily="49" charset="0"/>
                <a:cs typeface="Courier New" pitchFamily="49" charset="0"/>
              </a:rPr>
              <a:t>)</a:t>
            </a:r>
            <a:r>
              <a:rPr lang="nl-NL" b="1" dirty="0">
                <a:latin typeface="Courier New" pitchFamily="49" charset="0"/>
                <a:cs typeface="Courier New" pitchFamily="49" charset="0"/>
              </a:rPr>
              <a:t>		</a:t>
            </a:r>
            <a:r>
              <a:rPr lang="nl-NL" dirty="0">
                <a:latin typeface="Calibri" pitchFamily="34" charset="0"/>
                <a:cs typeface="Calibri" pitchFamily="34" charset="0"/>
              </a:rPr>
              <a:t>built-in keyboard input function</a:t>
            </a:r>
          </a:p>
          <a:p>
            <a:pPr marL="457200" lvl="1" indent="0">
              <a:buNone/>
            </a:pPr>
            <a:r>
              <a:rPr lang="nl-NL" dirty="0">
                <a:latin typeface="Calibri" pitchFamily="34" charset="0"/>
                <a:cs typeface="Calibri" pitchFamily="34" charset="0"/>
              </a:rPr>
              <a:t>					</a:t>
            </a:r>
            <a:r>
              <a:rPr lang="nl-NL" dirty="0" err="1">
                <a:latin typeface="Calibri" pitchFamily="34" charset="0"/>
                <a:cs typeface="Calibri" pitchFamily="34" charset="0"/>
              </a:rPr>
              <a:t>the</a:t>
            </a:r>
            <a:r>
              <a:rPr lang="nl-NL" dirty="0">
                <a:latin typeface="Calibri" pitchFamily="34" charset="0"/>
                <a:cs typeface="Calibri" pitchFamily="34" charset="0"/>
              </a:rPr>
              <a:t> value entered is captured in a variable</a:t>
            </a:r>
          </a:p>
          <a:p>
            <a:pPr marL="0" indent="0">
              <a:buNone/>
            </a:pPr>
            <a:endParaRPr lang="nl-NL" dirty="0">
              <a:latin typeface="Calibri" pitchFamily="34" charset="0"/>
              <a:cs typeface="Calibri" pitchFamily="34" charset="0"/>
            </a:endParaRPr>
          </a:p>
          <a:p>
            <a:endParaRPr lang="nl-NL" b="1" dirty="0">
              <a:solidFill>
                <a:srgbClr val="009900"/>
              </a:solidFill>
              <a:latin typeface="Courier New" pitchFamily="49" charset="0"/>
              <a:cs typeface="Courier New" pitchFamily="49" charset="0"/>
            </a:endParaRPr>
          </a:p>
          <a:p>
            <a:endParaRPr lang="nl-NL" sz="2400" b="1" dirty="0">
              <a:solidFill>
                <a:srgbClr val="009900"/>
              </a:solidFill>
              <a:latin typeface="Courier New" pitchFamily="49" charset="0"/>
              <a:cs typeface="Courier New" pitchFamily="49" charset="0"/>
            </a:endParaRPr>
          </a:p>
          <a:p>
            <a:r>
              <a:rPr lang="nl-NL" sz="2400" b="1" dirty="0">
                <a:solidFill>
                  <a:srgbClr val="009900"/>
                </a:solidFill>
                <a:latin typeface="Courier New" pitchFamily="49" charset="0"/>
                <a:cs typeface="Courier New" pitchFamily="49" charset="0"/>
              </a:rPr>
              <a:t>input</a:t>
            </a:r>
            <a:r>
              <a:rPr lang="nl-NL" dirty="0">
                <a:latin typeface="Calibri" pitchFamily="34" charset="0"/>
              </a:rPr>
              <a:t> always returns a string</a:t>
            </a:r>
          </a:p>
          <a:p>
            <a:pPr marL="0" indent="0">
              <a:buNone/>
            </a:pPr>
            <a:r>
              <a:rPr lang="nl-NL" sz="2400" dirty="0">
                <a:latin typeface="Calibri" pitchFamily="34" charset="0"/>
              </a:rPr>
              <a:t>So, when you request a number, you still have </a:t>
            </a:r>
            <a:r>
              <a:rPr lang="nl-NL" sz="2400" dirty="0" err="1">
                <a:latin typeface="Calibri" pitchFamily="34" charset="0"/>
              </a:rPr>
              <a:t>to</a:t>
            </a:r>
            <a:r>
              <a:rPr lang="nl-NL" sz="2400" dirty="0">
                <a:latin typeface="Calibri" pitchFamily="34" charset="0"/>
              </a:rPr>
              <a:t> </a:t>
            </a:r>
            <a:r>
              <a:rPr lang="nl-NL" sz="2400" dirty="0" err="1">
                <a:latin typeface="Calibri" pitchFamily="34" charset="0"/>
              </a:rPr>
              <a:t>convert</a:t>
            </a:r>
            <a:r>
              <a:rPr lang="nl-NL" sz="2400" dirty="0">
                <a:latin typeface="Calibri" pitchFamily="34" charset="0"/>
              </a:rPr>
              <a:t> the string you </a:t>
            </a:r>
            <a:r>
              <a:rPr lang="nl-NL" sz="2400" dirty="0" err="1">
                <a:latin typeface="Calibri" pitchFamily="34" charset="0"/>
              </a:rPr>
              <a:t>entered</a:t>
            </a:r>
            <a:r>
              <a:rPr lang="nl-NL" sz="2400" dirty="0">
                <a:latin typeface="Calibri" pitchFamily="34" charset="0"/>
              </a:rPr>
              <a:t> </a:t>
            </a:r>
            <a:r>
              <a:rPr lang="nl-NL" sz="2400" dirty="0" err="1">
                <a:latin typeface="Calibri" pitchFamily="34" charset="0"/>
              </a:rPr>
              <a:t>using</a:t>
            </a:r>
            <a:r>
              <a:rPr lang="nl-NL" sz="2400" dirty="0">
                <a:latin typeface="Calibri" pitchFamily="34" charset="0"/>
              </a:rPr>
              <a:t> the conversion functions </a:t>
            </a:r>
            <a:r>
              <a:rPr lang="nl-NL" sz="2400" dirty="0" err="1">
                <a:latin typeface="Calibri" pitchFamily="34" charset="0"/>
              </a:rPr>
              <a:t>float</a:t>
            </a:r>
            <a:r>
              <a:rPr lang="nl-NL" sz="2400" dirty="0">
                <a:latin typeface="Calibri" pitchFamily="34" charset="0"/>
              </a:rPr>
              <a:t>() or int() </a:t>
            </a:r>
            <a:r>
              <a:rPr lang="nl-NL" sz="2400" dirty="0" err="1">
                <a:latin typeface="Calibri" pitchFamily="34" charset="0"/>
              </a:rPr>
              <a:t>before</a:t>
            </a:r>
            <a:r>
              <a:rPr lang="nl-NL" sz="2400" dirty="0">
                <a:latin typeface="Calibri" pitchFamily="34" charset="0"/>
              </a:rPr>
              <a:t> you start calculating with it</a:t>
            </a:r>
            <a:r>
              <a:rPr lang="nl-NL" dirty="0">
                <a:latin typeface="Calibri" pitchFamily="34" charset="0"/>
              </a:rPr>
              <a:t>.</a:t>
            </a:r>
            <a:endParaRPr lang="nl-BE" dirty="0"/>
          </a:p>
        </p:txBody>
      </p:sp>
      <p:sp>
        <p:nvSpPr>
          <p:cNvPr id="8" name="Tijdelijke aanduiding voor dianummer 7">
            <a:extLst>
              <a:ext uri="{FF2B5EF4-FFF2-40B4-BE49-F238E27FC236}">
                <a16:creationId xmlns:a16="http://schemas.microsoft.com/office/drawing/2014/main" id="{FD2B701A-6416-4AA7-BC3E-20ED9D6B9EA7}"/>
              </a:ext>
            </a:extLst>
          </p:cNvPr>
          <p:cNvSpPr>
            <a:spLocks noGrp="1"/>
          </p:cNvSpPr>
          <p:nvPr>
            <p:ph type="sldNum" sz="quarter" idx="12"/>
          </p:nvPr>
        </p:nvSpPr>
        <p:spPr/>
        <p:txBody>
          <a:bodyPr/>
          <a:lstStyle/>
          <a:p>
            <a:fld id="{FE1B3154-47D9-4402-8EDB-E791933DC0B9}" type="slidenum">
              <a:rPr lang="nl-BE" smtClean="0"/>
              <a:pPr/>
              <a:t>41</a:t>
            </a:fld>
            <a:endParaRPr lang="nl-BE" dirty="0"/>
          </a:p>
        </p:txBody>
      </p:sp>
      <p:sp>
        <p:nvSpPr>
          <p:cNvPr id="5" name="Rectangle 1">
            <a:extLst>
              <a:ext uri="{FF2B5EF4-FFF2-40B4-BE49-F238E27FC236}">
                <a16:creationId xmlns:a16="http://schemas.microsoft.com/office/drawing/2014/main" id="{FFEE3F7A-1E57-4274-A04D-64B0D30FA924}"/>
              </a:ext>
            </a:extLst>
          </p:cNvPr>
          <p:cNvSpPr>
            <a:spLocks noChangeArrowheads="1"/>
          </p:cNvSpPr>
          <p:nvPr/>
        </p:nvSpPr>
        <p:spPr bwMode="auto">
          <a:xfrm>
            <a:off x="841104" y="2518395"/>
            <a:ext cx="8289449" cy="64633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b="0" i="0" u="none" strike="noStrike" cap="none" normalizeH="0" baseline="0" dirty="0" err="1">
                <a:ln>
                  <a:noFill/>
                </a:ln>
                <a:solidFill>
                  <a:srgbClr val="000000"/>
                </a:solidFill>
                <a:effectLst/>
                <a:latin typeface="Consolas" panose="020B0609020204030204" pitchFamily="49" charset="0"/>
              </a:rPr>
              <a:t>trains_per_hour</a:t>
            </a:r>
            <a:r>
              <a:rPr kumimoji="0" lang="nl-BE" altLang="nl-BE" b="0" i="0" u="none" strike="noStrike" cap="none" normalizeH="0" baseline="0" dirty="0">
                <a:ln>
                  <a:noFill/>
                </a:ln>
                <a:solidFill>
                  <a:srgbClr val="000000"/>
                </a:solidFill>
                <a:effectLst/>
                <a:latin typeface="Consolas" panose="020B0609020204030204" pitchFamily="49" charset="0"/>
              </a:rPr>
              <a:t> = </a:t>
            </a:r>
            <a:r>
              <a:rPr kumimoji="0" lang="nl-BE" altLang="nl-BE" b="0" i="0" u="none" strike="noStrike" cap="none" normalizeH="0" baseline="0" dirty="0">
                <a:ln>
                  <a:noFill/>
                </a:ln>
                <a:solidFill>
                  <a:srgbClr val="000080"/>
                </a:solidFill>
                <a:effectLst/>
                <a:latin typeface="Consolas" panose="020B0609020204030204" pitchFamily="49" charset="0"/>
              </a:rPr>
              <a:t>input</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1" i="0" u="none" strike="noStrike" cap="none" normalizeH="0" baseline="0" dirty="0">
                <a:ln>
                  <a:noFill/>
                </a:ln>
                <a:solidFill>
                  <a:srgbClr val="008080"/>
                </a:solidFill>
                <a:effectLst/>
                <a:latin typeface="Consolas" panose="020B0609020204030204" pitchFamily="49" charset="0"/>
              </a:rPr>
              <a:t>"Enter </a:t>
            </a:r>
            <a:r>
              <a:rPr kumimoji="0" lang="nl-BE" altLang="nl-BE" b="1" i="0" u="none" strike="noStrike" cap="none" normalizeH="0" baseline="0" dirty="0" err="1">
                <a:ln>
                  <a:noFill/>
                </a:ln>
                <a:solidFill>
                  <a:srgbClr val="008080"/>
                </a:solidFill>
                <a:effectLst/>
                <a:latin typeface="Consolas" panose="020B0609020204030204" pitchFamily="49" charset="0"/>
              </a:rPr>
              <a:t>the</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1" i="0" u="none" strike="noStrike" cap="none" normalizeH="0" baseline="0" dirty="0" err="1">
                <a:ln>
                  <a:noFill/>
                </a:ln>
                <a:solidFill>
                  <a:srgbClr val="008080"/>
                </a:solidFill>
                <a:effectLst/>
                <a:latin typeface="Consolas" panose="020B0609020204030204" pitchFamily="49" charset="0"/>
              </a:rPr>
              <a:t>number</a:t>
            </a:r>
            <a:r>
              <a:rPr kumimoji="0" lang="nl-BE" altLang="nl-BE" b="1" i="0" u="none" strike="noStrike" cap="none" normalizeH="0" baseline="0" dirty="0">
                <a:ln>
                  <a:noFill/>
                </a:ln>
                <a:solidFill>
                  <a:srgbClr val="008080"/>
                </a:solidFill>
                <a:effectLst/>
                <a:latin typeface="Consolas" panose="020B0609020204030204" pitchFamily="49" charset="0"/>
              </a:rPr>
              <a:t> of </a:t>
            </a:r>
            <a:r>
              <a:rPr kumimoji="0" lang="nl-BE" altLang="nl-BE" b="1" i="0" u="none" strike="noStrike" cap="none" normalizeH="0" baseline="0" dirty="0" err="1">
                <a:ln>
                  <a:noFill/>
                </a:ln>
                <a:solidFill>
                  <a:srgbClr val="008080"/>
                </a:solidFill>
                <a:effectLst/>
                <a:latin typeface="Consolas" panose="020B0609020204030204" pitchFamily="49" charset="0"/>
              </a:rPr>
              <a:t>trains</a:t>
            </a:r>
            <a:r>
              <a:rPr kumimoji="0" lang="nl-BE" altLang="nl-BE" b="1" i="0" u="none" strike="noStrike" cap="none" normalizeH="0" baseline="0" dirty="0">
                <a:ln>
                  <a:noFill/>
                </a:ln>
                <a:solidFill>
                  <a:srgbClr val="008080"/>
                </a:solidFill>
                <a:effectLst/>
                <a:latin typeface="Consolas" panose="020B0609020204030204" pitchFamily="49" charset="0"/>
              </a:rPr>
              <a:t> per </a:t>
            </a:r>
            <a:r>
              <a:rPr kumimoji="0" lang="nl-BE" altLang="nl-BE" b="1" i="0" u="none" strike="noStrike" cap="none" normalizeH="0" baseline="0" dirty="0" err="1">
                <a:ln>
                  <a:noFill/>
                </a:ln>
                <a:solidFill>
                  <a:srgbClr val="008080"/>
                </a:solidFill>
                <a:effectLst/>
                <a:latin typeface="Consolas" panose="020B0609020204030204" pitchFamily="49" charset="0"/>
              </a:rPr>
              <a:t>hour</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a:ln>
                  <a:noFill/>
                </a:ln>
                <a:solidFill>
                  <a:srgbClr val="000080"/>
                </a:solidFill>
                <a:effectLst/>
                <a:latin typeface="Consolas" panose="020B0609020204030204" pitchFamily="49" charset="0"/>
              </a:rPr>
              <a:t>print</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0" i="0" u="none" strike="noStrike" cap="none" normalizeH="0" baseline="0" dirty="0">
                <a:ln>
                  <a:noFill/>
                </a:ln>
                <a:solidFill>
                  <a:srgbClr val="000080"/>
                </a:solidFill>
                <a:effectLst/>
                <a:latin typeface="Consolas" panose="020B0609020204030204" pitchFamily="49" charset="0"/>
              </a:rPr>
              <a:t>type</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0" i="0" u="none" strike="noStrike" cap="none" normalizeH="0" baseline="0" dirty="0" err="1">
                <a:ln>
                  <a:noFill/>
                </a:ln>
                <a:solidFill>
                  <a:srgbClr val="000000"/>
                </a:solidFill>
                <a:effectLst/>
                <a:latin typeface="Consolas" panose="020B0609020204030204" pitchFamily="49" charset="0"/>
              </a:rPr>
              <a:t>trains_per_hour</a:t>
            </a:r>
            <a:r>
              <a:rPr kumimoji="0" lang="nl-BE" altLang="nl-BE" b="0" i="0" u="none" strike="noStrike" cap="none" normalizeH="0" baseline="0" dirty="0">
                <a:ln>
                  <a:noFill/>
                </a:ln>
                <a:solidFill>
                  <a:srgbClr val="000000"/>
                </a:solidFill>
                <a:effectLst/>
                <a:latin typeface="Consolas" panose="020B0609020204030204" pitchFamily="49" charset="0"/>
              </a:rPr>
              <a:t>))</a:t>
            </a:r>
            <a:endParaRPr kumimoji="0" lang="nl-BE" altLang="nl-BE" b="0" i="0" u="none" strike="noStrike" cap="none" normalizeH="0" baseline="0" dirty="0">
              <a:ln>
                <a:noFill/>
              </a:ln>
              <a:solidFill>
                <a:schemeClr val="tx1"/>
              </a:solidFill>
              <a:effectLst/>
              <a:latin typeface="Arial" panose="020B0604020202020204" pitchFamily="34" charset="0"/>
            </a:endParaRPr>
          </a:p>
        </p:txBody>
      </p:sp>
      <p:sp>
        <p:nvSpPr>
          <p:cNvPr id="6" name="Rectangle 2">
            <a:extLst>
              <a:ext uri="{FF2B5EF4-FFF2-40B4-BE49-F238E27FC236}">
                <a16:creationId xmlns:a16="http://schemas.microsoft.com/office/drawing/2014/main" id="{682AE01D-90F0-464E-942F-72C75E91423C}"/>
              </a:ext>
            </a:extLst>
          </p:cNvPr>
          <p:cNvSpPr>
            <a:spLocks noChangeArrowheads="1"/>
          </p:cNvSpPr>
          <p:nvPr/>
        </p:nvSpPr>
        <p:spPr bwMode="auto">
          <a:xfrm>
            <a:off x="841104" y="5563853"/>
            <a:ext cx="9918100" cy="70788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000" b="0" i="0" u="none" strike="noStrike" cap="none" normalizeH="0" baseline="0" dirty="0" err="1">
                <a:ln>
                  <a:noFill/>
                </a:ln>
                <a:solidFill>
                  <a:srgbClr val="000000"/>
                </a:solidFill>
                <a:effectLst/>
                <a:latin typeface="Consolas" panose="020B0609020204030204" pitchFamily="49" charset="0"/>
              </a:rPr>
              <a:t>trains_per_hour</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80"/>
                </a:solidFill>
                <a:effectLst/>
                <a:latin typeface="Consolas" panose="020B0609020204030204" pitchFamily="49" charset="0"/>
              </a:rPr>
              <a:t>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a:ln>
                  <a:noFill/>
                </a:ln>
                <a:solidFill>
                  <a:srgbClr val="000080"/>
                </a:solidFill>
                <a:effectLst/>
                <a:latin typeface="Consolas" panose="020B0609020204030204" pitchFamily="49" charset="0"/>
              </a:rPr>
              <a:t>input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"Enter </a:t>
            </a:r>
            <a:r>
              <a:rPr kumimoji="0" lang="nl-BE" altLang="nl-BE" sz="2000" b="1" i="0" u="none" strike="noStrike" cap="none" normalizeH="0" baseline="0" dirty="0" err="1">
                <a:ln>
                  <a:noFill/>
                </a:ln>
                <a:solidFill>
                  <a:srgbClr val="008080"/>
                </a:solidFill>
                <a:effectLst/>
                <a:latin typeface="Consolas" panose="020B0609020204030204" pitchFamily="49" charset="0"/>
              </a:rPr>
              <a:t>the</a:t>
            </a:r>
            <a:r>
              <a:rPr kumimoji="0" lang="nl-BE" altLang="nl-BE" sz="2000" b="1" i="0" u="none" strike="noStrike" cap="none" normalizeH="0" baseline="0" dirty="0">
                <a:ln>
                  <a:noFill/>
                </a:ln>
                <a:solidFill>
                  <a:srgbClr val="008080"/>
                </a:solidFill>
                <a:effectLst/>
                <a:latin typeface="Consolas" panose="020B0609020204030204" pitchFamily="49" charset="0"/>
              </a:rPr>
              <a:t> </a:t>
            </a:r>
            <a:r>
              <a:rPr kumimoji="0" lang="nl-BE" altLang="nl-BE" sz="2000" b="1" i="0" u="none" strike="noStrike" cap="none" normalizeH="0" baseline="0" dirty="0" err="1">
                <a:ln>
                  <a:noFill/>
                </a:ln>
                <a:solidFill>
                  <a:srgbClr val="008080"/>
                </a:solidFill>
                <a:effectLst/>
                <a:latin typeface="Consolas" panose="020B0609020204030204" pitchFamily="49" charset="0"/>
              </a:rPr>
              <a:t>number</a:t>
            </a:r>
            <a:r>
              <a:rPr kumimoji="0" lang="nl-BE" altLang="nl-BE" sz="2000" b="1" i="0" u="none" strike="noStrike" cap="none" normalizeH="0" baseline="0" dirty="0">
                <a:ln>
                  <a:noFill/>
                </a:ln>
                <a:solidFill>
                  <a:srgbClr val="008080"/>
                </a:solidFill>
                <a:effectLst/>
                <a:latin typeface="Consolas" panose="020B0609020204030204" pitchFamily="49" charset="0"/>
              </a:rPr>
              <a:t> of </a:t>
            </a:r>
            <a:r>
              <a:rPr kumimoji="0" lang="nl-BE" altLang="nl-BE" sz="2000" b="1" i="0" u="none" strike="noStrike" cap="none" normalizeH="0" baseline="0" dirty="0" err="1">
                <a:ln>
                  <a:noFill/>
                </a:ln>
                <a:solidFill>
                  <a:srgbClr val="008080"/>
                </a:solidFill>
                <a:effectLst/>
                <a:latin typeface="Consolas" panose="020B0609020204030204" pitchFamily="49" charset="0"/>
              </a:rPr>
              <a:t>trains</a:t>
            </a:r>
            <a:r>
              <a:rPr kumimoji="0" lang="nl-BE" altLang="nl-BE" sz="2000" b="1" i="0" u="none" strike="noStrike" cap="none" normalizeH="0" baseline="0" dirty="0">
                <a:ln>
                  <a:noFill/>
                </a:ln>
                <a:solidFill>
                  <a:srgbClr val="008080"/>
                </a:solidFill>
                <a:effectLst/>
                <a:latin typeface="Consolas" panose="020B0609020204030204" pitchFamily="49" charset="0"/>
              </a:rPr>
              <a:t> per </a:t>
            </a:r>
            <a:r>
              <a:rPr kumimoji="0" lang="nl-BE" altLang="nl-BE" sz="2000" b="1" i="0" u="none" strike="noStrike" cap="none" normalizeH="0" baseline="0" dirty="0" err="1">
                <a:ln>
                  <a:noFill/>
                </a:ln>
                <a:solidFill>
                  <a:srgbClr val="008080"/>
                </a:solidFill>
                <a:effectLst/>
                <a:latin typeface="Consolas" panose="020B0609020204030204" pitchFamily="49" charset="0"/>
              </a:rPr>
              <a:t>hour</a:t>
            </a:r>
            <a:r>
              <a:rPr kumimoji="0" lang="nl-BE" altLang="nl-BE" sz="2000" b="1" i="0" u="none" strike="noStrike" cap="none" normalizeH="0" baseline="0" dirty="0">
                <a:ln>
                  <a:noFill/>
                </a:ln>
                <a:solidFill>
                  <a:srgbClr val="008080"/>
                </a:solidFill>
                <a:effectLst/>
                <a:latin typeface="Consolas" panose="020B0609020204030204" pitchFamily="49" charset="0"/>
              </a:rPr>
              <a:t>: "</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a:ln>
                  <a:noFill/>
                </a:ln>
                <a:solidFill>
                  <a:srgbClr val="000080"/>
                </a:solidFill>
                <a:effectLst/>
                <a:latin typeface="Consolas" panose="020B0609020204030204" pitchFamily="49" charset="0"/>
              </a:rPr>
              <a:t>type</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00"/>
                </a:solidFill>
                <a:effectLst/>
                <a:latin typeface="Consolas" panose="020B0609020204030204" pitchFamily="49" charset="0"/>
              </a:rPr>
              <a:t>trains_per_hour</a:t>
            </a:r>
            <a:r>
              <a:rPr kumimoji="0" lang="nl-BE" altLang="nl-BE" sz="2000" b="0" i="0" u="none" strike="noStrike" cap="none" normalizeH="0" baseline="0" dirty="0">
                <a:ln>
                  <a:noFill/>
                </a:ln>
                <a:solidFill>
                  <a:srgbClr val="000000"/>
                </a:solidFill>
                <a:effectLst/>
                <a:latin typeface="Consolas" panose="020B0609020204030204" pitchFamily="49" charset="0"/>
              </a:rPr>
              <a:t>))</a:t>
            </a:r>
            <a:endParaRPr kumimoji="0" lang="nl-BE" altLang="nl-BE" sz="2000" b="0" i="0" u="none" strike="noStrike" cap="none" normalizeH="0" baseline="0" dirty="0">
              <a:ln>
                <a:noFill/>
              </a:ln>
              <a:solidFill>
                <a:schemeClr val="tx1"/>
              </a:solidFill>
              <a:effectLst/>
              <a:latin typeface="Arial" panose="020B0604020202020204" pitchFamily="34" charset="0"/>
            </a:endParaRPr>
          </a:p>
        </p:txBody>
      </p:sp>
      <p:pic>
        <p:nvPicPr>
          <p:cNvPr id="9" name="Afbeelding 8">
            <a:extLst>
              <a:ext uri="{FF2B5EF4-FFF2-40B4-BE49-F238E27FC236}">
                <a16:creationId xmlns:a16="http://schemas.microsoft.com/office/drawing/2014/main" id="{07E7C0B5-55A8-480D-B1D5-60B2E606ED8F}"/>
              </a:ext>
            </a:extLst>
          </p:cNvPr>
          <p:cNvPicPr>
            <a:picLocks noChangeAspect="1"/>
          </p:cNvPicPr>
          <p:nvPr/>
        </p:nvPicPr>
        <p:blipFill>
          <a:blip r:embed="rId6"/>
          <a:stretch>
            <a:fillRect/>
          </a:stretch>
        </p:blipFill>
        <p:spPr>
          <a:xfrm>
            <a:off x="6809513" y="2981256"/>
            <a:ext cx="4661034" cy="646330"/>
          </a:xfrm>
          <a:prstGeom prst="rect">
            <a:avLst/>
          </a:prstGeom>
          <a:ln>
            <a:solidFill>
              <a:schemeClr val="bg1">
                <a:lumMod val="65000"/>
              </a:schemeClr>
            </a:solidFill>
          </a:ln>
        </p:spPr>
      </p:pic>
      <p:pic>
        <p:nvPicPr>
          <p:cNvPr id="10" name="Afbeelding 9">
            <a:extLst>
              <a:ext uri="{FF2B5EF4-FFF2-40B4-BE49-F238E27FC236}">
                <a16:creationId xmlns:a16="http://schemas.microsoft.com/office/drawing/2014/main" id="{CA87155F-1B6B-4002-B21A-52AFC227FFAD}"/>
              </a:ext>
            </a:extLst>
          </p:cNvPr>
          <p:cNvPicPr>
            <a:picLocks noChangeAspect="1"/>
          </p:cNvPicPr>
          <p:nvPr/>
        </p:nvPicPr>
        <p:blipFill>
          <a:blip r:embed="rId7"/>
          <a:stretch>
            <a:fillRect/>
          </a:stretch>
        </p:blipFill>
        <p:spPr>
          <a:xfrm>
            <a:off x="6809513" y="6057335"/>
            <a:ext cx="4661035" cy="644208"/>
          </a:xfrm>
          <a:prstGeom prst="rect">
            <a:avLst/>
          </a:prstGeom>
          <a:ln>
            <a:solidFill>
              <a:schemeClr val="bg1">
                <a:lumMod val="65000"/>
              </a:schemeClr>
            </a:solidFill>
          </a:ln>
        </p:spPr>
      </p:pic>
      <p:sp>
        <p:nvSpPr>
          <p:cNvPr id="11" name="TextBox 10">
            <a:extLst>
              <a:ext uri="{FF2B5EF4-FFF2-40B4-BE49-F238E27FC236}">
                <a16:creationId xmlns:a16="http://schemas.microsoft.com/office/drawing/2014/main" id="{AFDAB093-74BD-4A0C-B06B-655F53C81A1A}"/>
              </a:ext>
            </a:extLst>
          </p:cNvPr>
          <p:cNvSpPr txBox="1"/>
          <p:nvPr/>
        </p:nvSpPr>
        <p:spPr>
          <a:xfrm>
            <a:off x="272518" y="2182534"/>
            <a:ext cx="1137172" cy="411908"/>
          </a:xfrm>
          <a:prstGeom prst="rect">
            <a:avLst/>
          </a:prstGeom>
          <a:noFill/>
        </p:spPr>
        <p:txBody>
          <a:bodyPr wrap="square" rtlCol="0">
            <a:spAutoFit/>
          </a:bodyPr>
          <a:lstStyle/>
          <a:p>
            <a:pPr>
              <a:lnSpc>
                <a:spcPct val="150000"/>
              </a:lnSpc>
            </a:pPr>
            <a:r>
              <a:rPr lang="en-GB" sz="1600" dirty="0">
                <a:latin typeface="Verdana" panose="020B0604030504040204" pitchFamily="34" charset="0"/>
                <a:ea typeface="Verdana" panose="020B0604030504040204" pitchFamily="34" charset="0"/>
              </a:rPr>
              <a:t>Line 1</a:t>
            </a:r>
          </a:p>
        </p:txBody>
      </p:sp>
      <p:sp>
        <p:nvSpPr>
          <p:cNvPr id="12" name="TextBox 11">
            <a:extLst>
              <a:ext uri="{FF2B5EF4-FFF2-40B4-BE49-F238E27FC236}">
                <a16:creationId xmlns:a16="http://schemas.microsoft.com/office/drawing/2014/main" id="{A8C2A521-FFC0-49B7-90FA-9DBF2C4B2CAC}"/>
              </a:ext>
            </a:extLst>
          </p:cNvPr>
          <p:cNvSpPr txBox="1"/>
          <p:nvPr/>
        </p:nvSpPr>
        <p:spPr>
          <a:xfrm>
            <a:off x="272518" y="5273288"/>
            <a:ext cx="1137172" cy="411908"/>
          </a:xfrm>
          <a:prstGeom prst="rect">
            <a:avLst/>
          </a:prstGeom>
          <a:noFill/>
        </p:spPr>
        <p:txBody>
          <a:bodyPr wrap="square" rtlCol="0">
            <a:spAutoFit/>
          </a:bodyPr>
          <a:lstStyle/>
          <a:p>
            <a:pPr>
              <a:lnSpc>
                <a:spcPct val="150000"/>
              </a:lnSpc>
            </a:pPr>
            <a:r>
              <a:rPr lang="en-GB" sz="1600" dirty="0">
                <a:latin typeface="Verdana" panose="020B0604030504040204" pitchFamily="34" charset="0"/>
                <a:ea typeface="Verdana" panose="020B0604030504040204" pitchFamily="34" charset="0"/>
              </a:rPr>
              <a:t>Line 2</a:t>
            </a:r>
          </a:p>
        </p:txBody>
      </p:sp>
      <p:pic>
        <p:nvPicPr>
          <p:cNvPr id="7" name="Audio 6">
            <a:hlinkClick r:id="" action="ppaction://media"/>
            <a:extLst>
              <a:ext uri="{FF2B5EF4-FFF2-40B4-BE49-F238E27FC236}">
                <a16:creationId xmlns:a16="http://schemas.microsoft.com/office/drawing/2014/main" id="{4E00EB8F-54CF-43B0-8BC6-BF4A3A2D3BAB}"/>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4294783759"/>
      </p:ext>
    </p:extLst>
  </p:cSld>
  <p:clrMapOvr>
    <a:masterClrMapping/>
  </p:clrMapOvr>
  <mc:AlternateContent xmlns:mc="http://schemas.openxmlformats.org/markup-compatibility/2006" xmlns:p14="http://schemas.microsoft.com/office/powerpoint/2010/main">
    <mc:Choice Requires="p14">
      <p:transition spd="slow" p14:dur="2000" advTm="173718"/>
    </mc:Choice>
    <mc:Fallback xmlns="">
      <p:transition spd="slow" advTm="1737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7"/>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99B6638-CF65-4A1C-9300-7A287E997F14}"/>
              </a:ext>
            </a:extLst>
          </p:cNvPr>
          <p:cNvSpPr>
            <a:spLocks noGrp="1"/>
          </p:cNvSpPr>
          <p:nvPr>
            <p:ph type="title"/>
          </p:nvPr>
        </p:nvSpPr>
        <p:spPr/>
        <p:txBody>
          <a:bodyPr/>
          <a:lstStyle/>
          <a:p>
            <a:r>
              <a:rPr lang="nl-BE" dirty="0"/>
              <a:t>capacity.py</a:t>
            </a:r>
          </a:p>
        </p:txBody>
      </p:sp>
      <p:sp>
        <p:nvSpPr>
          <p:cNvPr id="13" name="Tijdelijke aanduiding voor inhoud 12">
            <a:extLst>
              <a:ext uri="{FF2B5EF4-FFF2-40B4-BE49-F238E27FC236}">
                <a16:creationId xmlns:a16="http://schemas.microsoft.com/office/drawing/2014/main" id="{D30ABD83-A089-4850-BF46-0843214742AF}"/>
              </a:ext>
            </a:extLst>
          </p:cNvPr>
          <p:cNvSpPr>
            <a:spLocks noGrp="1"/>
          </p:cNvSpPr>
          <p:nvPr>
            <p:ph idx="1"/>
          </p:nvPr>
        </p:nvSpPr>
        <p:spPr>
          <a:xfrm>
            <a:off x="582705" y="1449978"/>
            <a:ext cx="11291048" cy="5121130"/>
          </a:xfrm>
        </p:spPr>
        <p:txBody>
          <a:bodyPr/>
          <a:lstStyle/>
          <a:p>
            <a:r>
              <a:rPr lang="nl-BE" dirty="0"/>
              <a:t>Code:</a:t>
            </a:r>
          </a:p>
          <a:p>
            <a:endParaRPr lang="nl-BE" dirty="0"/>
          </a:p>
          <a:p>
            <a:endParaRPr lang="nl-BE" dirty="0"/>
          </a:p>
          <a:p>
            <a:pPr marL="0" indent="0">
              <a:buNone/>
            </a:pPr>
            <a:br>
              <a:rPr lang="nl-BE" dirty="0"/>
            </a:br>
            <a:endParaRPr lang="nl-BE" dirty="0"/>
          </a:p>
          <a:p>
            <a:endParaRPr lang="nl-BE" dirty="0"/>
          </a:p>
          <a:p>
            <a:endParaRPr lang="nl-BE" dirty="0"/>
          </a:p>
          <a:p>
            <a:r>
              <a:rPr lang="nl-BE" dirty="0"/>
              <a:t>Result:</a:t>
            </a:r>
          </a:p>
          <a:p>
            <a:endParaRPr lang="nl-BE" dirty="0"/>
          </a:p>
        </p:txBody>
      </p:sp>
      <p:sp>
        <p:nvSpPr>
          <p:cNvPr id="4" name="Rectangle 2">
            <a:extLst>
              <a:ext uri="{FF2B5EF4-FFF2-40B4-BE49-F238E27FC236}">
                <a16:creationId xmlns:a16="http://schemas.microsoft.com/office/drawing/2014/main" id="{16825E3D-CFAD-4EAC-9EEC-97C742A65E10}"/>
              </a:ext>
            </a:extLst>
          </p:cNvPr>
          <p:cNvSpPr>
            <a:spLocks noChangeArrowheads="1"/>
          </p:cNvSpPr>
          <p:nvPr/>
        </p:nvSpPr>
        <p:spPr bwMode="auto">
          <a:xfrm>
            <a:off x="756686" y="1882708"/>
            <a:ext cx="11301202" cy="286232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nl-BE" altLang="nl-BE" dirty="0" err="1">
                <a:solidFill>
                  <a:srgbClr val="000000"/>
                </a:solidFill>
                <a:latin typeface="Consolas" panose="020B0609020204030204" pitchFamily="49" charset="0"/>
              </a:rPr>
              <a:t>trains_per_hour</a:t>
            </a:r>
            <a:r>
              <a:rPr lang="nl-BE" altLang="nl-BE" dirty="0">
                <a:solidFill>
                  <a:srgbClr val="000000"/>
                </a:solidFill>
                <a:latin typeface="Consolas" panose="020B0609020204030204" pitchFamily="49" charset="0"/>
              </a:rPr>
              <a:t> = </a:t>
            </a:r>
            <a:r>
              <a:rPr lang="nl-BE" altLang="nl-BE" dirty="0">
                <a:solidFill>
                  <a:srgbClr val="000080"/>
                </a:solidFill>
                <a:latin typeface="Consolas" panose="020B0609020204030204" pitchFamily="49" charset="0"/>
              </a:rPr>
              <a:t>int</a:t>
            </a:r>
            <a:r>
              <a:rPr lang="nl-BE" altLang="nl-BE" dirty="0">
                <a:solidFill>
                  <a:srgbClr val="000000"/>
                </a:solidFill>
                <a:latin typeface="Consolas" panose="020B0609020204030204" pitchFamily="49" charset="0"/>
              </a:rPr>
              <a:t>(</a:t>
            </a:r>
            <a:r>
              <a:rPr lang="nl-BE" altLang="nl-BE" dirty="0">
                <a:solidFill>
                  <a:srgbClr val="000080"/>
                </a:solidFill>
                <a:latin typeface="Consolas" panose="020B0609020204030204" pitchFamily="49" charset="0"/>
              </a:rPr>
              <a:t>input</a:t>
            </a:r>
            <a:r>
              <a:rPr lang="nl-BE" altLang="nl-BE" dirty="0">
                <a:solidFill>
                  <a:srgbClr val="000000"/>
                </a:solidFill>
                <a:latin typeface="Consolas" panose="020B0609020204030204" pitchFamily="49" charset="0"/>
              </a:rPr>
              <a:t>(</a:t>
            </a:r>
            <a:r>
              <a:rPr lang="nl-BE" altLang="nl-BE" b="1" dirty="0">
                <a:solidFill>
                  <a:srgbClr val="008080"/>
                </a:solidFill>
                <a:latin typeface="Consolas" panose="020B0609020204030204" pitchFamily="49" charset="0"/>
              </a:rPr>
              <a:t>"Enter </a:t>
            </a:r>
            <a:r>
              <a:rPr lang="nl-BE" altLang="nl-BE" b="1" dirty="0" err="1">
                <a:solidFill>
                  <a:srgbClr val="008080"/>
                </a:solidFill>
                <a:latin typeface="Consolas" panose="020B0609020204030204" pitchFamily="49" charset="0"/>
              </a:rPr>
              <a:t>the</a:t>
            </a:r>
            <a:r>
              <a:rPr lang="nl-BE" altLang="nl-BE" b="1" dirty="0">
                <a:solidFill>
                  <a:srgbClr val="008080"/>
                </a:solidFill>
                <a:latin typeface="Consolas" panose="020B0609020204030204" pitchFamily="49" charset="0"/>
              </a:rPr>
              <a:t> </a:t>
            </a:r>
            <a:r>
              <a:rPr lang="nl-BE" altLang="nl-BE" b="1" dirty="0" err="1">
                <a:solidFill>
                  <a:srgbClr val="008080"/>
                </a:solidFill>
                <a:latin typeface="Consolas" panose="020B0609020204030204" pitchFamily="49" charset="0"/>
              </a:rPr>
              <a:t>number</a:t>
            </a:r>
            <a:r>
              <a:rPr lang="nl-BE" altLang="nl-BE" b="1" dirty="0">
                <a:solidFill>
                  <a:srgbClr val="008080"/>
                </a:solidFill>
                <a:latin typeface="Consolas" panose="020B0609020204030204" pitchFamily="49" charset="0"/>
              </a:rPr>
              <a:t> of </a:t>
            </a:r>
            <a:r>
              <a:rPr lang="nl-BE" altLang="nl-BE" b="1" dirty="0" err="1">
                <a:solidFill>
                  <a:srgbClr val="008080"/>
                </a:solidFill>
                <a:latin typeface="Consolas" panose="020B0609020204030204" pitchFamily="49" charset="0"/>
              </a:rPr>
              <a:t>trains</a:t>
            </a:r>
            <a:r>
              <a:rPr lang="nl-BE" altLang="nl-BE" b="1" dirty="0">
                <a:solidFill>
                  <a:srgbClr val="008080"/>
                </a:solidFill>
                <a:latin typeface="Consolas" panose="020B0609020204030204" pitchFamily="49" charset="0"/>
              </a:rPr>
              <a:t> per </a:t>
            </a:r>
            <a:r>
              <a:rPr lang="nl-BE" altLang="nl-BE" b="1" dirty="0" err="1">
                <a:solidFill>
                  <a:srgbClr val="008080"/>
                </a:solidFill>
                <a:latin typeface="Consolas" panose="020B0609020204030204" pitchFamily="49" charset="0"/>
              </a:rPr>
              <a:t>hour</a:t>
            </a:r>
            <a:r>
              <a:rPr lang="nl-BE" altLang="nl-BE" b="1" dirty="0">
                <a:solidFill>
                  <a:srgbClr val="008080"/>
                </a:solidFill>
                <a:latin typeface="Consolas" panose="020B0609020204030204" pitchFamily="49" charset="0"/>
              </a:rPr>
              <a:t>: "</a:t>
            </a:r>
            <a:r>
              <a:rPr lang="nl-BE" altLang="nl-BE" dirty="0">
                <a:solidFill>
                  <a:srgbClr val="000000"/>
                </a:solidFill>
                <a:latin typeface="Consolas" panose="020B0609020204030204" pitchFamily="49" charset="0"/>
              </a:rPr>
              <a:t>))</a:t>
            </a:r>
            <a:br>
              <a:rPr lang="nl-BE" altLang="nl-BE" dirty="0">
                <a:solidFill>
                  <a:srgbClr val="000000"/>
                </a:solidFill>
                <a:latin typeface="Consolas" panose="020B0609020204030204" pitchFamily="49" charset="0"/>
              </a:rPr>
            </a:br>
            <a:r>
              <a:rPr lang="nl-BE" altLang="nl-BE" dirty="0" err="1">
                <a:solidFill>
                  <a:srgbClr val="000000"/>
                </a:solidFill>
                <a:latin typeface="Consolas" panose="020B0609020204030204" pitchFamily="49" charset="0"/>
              </a:rPr>
              <a:t>places_per_train</a:t>
            </a:r>
            <a:r>
              <a:rPr lang="nl-BE" altLang="nl-BE" dirty="0">
                <a:solidFill>
                  <a:srgbClr val="000000"/>
                </a:solidFill>
                <a:latin typeface="Consolas" panose="020B0609020204030204" pitchFamily="49" charset="0"/>
              </a:rPr>
              <a:t> = </a:t>
            </a:r>
            <a:r>
              <a:rPr lang="nl-BE" altLang="nl-BE" dirty="0">
                <a:solidFill>
                  <a:srgbClr val="000080"/>
                </a:solidFill>
                <a:latin typeface="Consolas" panose="020B0609020204030204" pitchFamily="49" charset="0"/>
              </a:rPr>
              <a:t>int</a:t>
            </a:r>
            <a:r>
              <a:rPr lang="nl-BE" altLang="nl-BE" dirty="0">
                <a:solidFill>
                  <a:srgbClr val="000000"/>
                </a:solidFill>
                <a:latin typeface="Consolas" panose="020B0609020204030204" pitchFamily="49" charset="0"/>
              </a:rPr>
              <a:t>(</a:t>
            </a:r>
            <a:r>
              <a:rPr lang="nl-BE" altLang="nl-BE" dirty="0">
                <a:solidFill>
                  <a:srgbClr val="000080"/>
                </a:solidFill>
                <a:latin typeface="Consolas" panose="020B0609020204030204" pitchFamily="49" charset="0"/>
              </a:rPr>
              <a:t>input</a:t>
            </a:r>
            <a:r>
              <a:rPr lang="nl-BE" altLang="nl-BE" dirty="0">
                <a:solidFill>
                  <a:srgbClr val="000000"/>
                </a:solidFill>
                <a:latin typeface="Consolas" panose="020B0609020204030204" pitchFamily="49" charset="0"/>
              </a:rPr>
              <a:t>(</a:t>
            </a:r>
            <a:r>
              <a:rPr lang="nl-BE" altLang="nl-BE" b="1" dirty="0">
                <a:solidFill>
                  <a:srgbClr val="008080"/>
                </a:solidFill>
                <a:latin typeface="Consolas" panose="020B0609020204030204" pitchFamily="49" charset="0"/>
              </a:rPr>
              <a:t>"Enter </a:t>
            </a:r>
            <a:r>
              <a:rPr lang="nl-BE" altLang="nl-BE" b="1" dirty="0" err="1">
                <a:solidFill>
                  <a:srgbClr val="008080"/>
                </a:solidFill>
                <a:latin typeface="Consolas" panose="020B0609020204030204" pitchFamily="49" charset="0"/>
              </a:rPr>
              <a:t>the</a:t>
            </a:r>
            <a:r>
              <a:rPr lang="nl-BE" altLang="nl-BE" b="1" dirty="0">
                <a:solidFill>
                  <a:srgbClr val="008080"/>
                </a:solidFill>
                <a:latin typeface="Consolas" panose="020B0609020204030204" pitchFamily="49" charset="0"/>
              </a:rPr>
              <a:t> </a:t>
            </a:r>
            <a:r>
              <a:rPr lang="nl-BE" altLang="nl-BE" b="1" dirty="0" err="1">
                <a:solidFill>
                  <a:srgbClr val="008080"/>
                </a:solidFill>
                <a:latin typeface="Consolas" panose="020B0609020204030204" pitchFamily="49" charset="0"/>
              </a:rPr>
              <a:t>number</a:t>
            </a:r>
            <a:r>
              <a:rPr lang="nl-BE" altLang="nl-BE" b="1" dirty="0">
                <a:solidFill>
                  <a:srgbClr val="008080"/>
                </a:solidFill>
                <a:latin typeface="Consolas" panose="020B0609020204030204" pitchFamily="49" charset="0"/>
              </a:rPr>
              <a:t> of </a:t>
            </a:r>
            <a:r>
              <a:rPr lang="nl-BE" altLang="nl-BE" b="1" dirty="0" err="1">
                <a:solidFill>
                  <a:srgbClr val="008080"/>
                </a:solidFill>
                <a:latin typeface="Consolas" panose="020B0609020204030204" pitchFamily="49" charset="0"/>
              </a:rPr>
              <a:t>places</a:t>
            </a:r>
            <a:r>
              <a:rPr lang="nl-BE" altLang="nl-BE" b="1" dirty="0">
                <a:solidFill>
                  <a:srgbClr val="008080"/>
                </a:solidFill>
                <a:latin typeface="Consolas" panose="020B0609020204030204" pitchFamily="49" charset="0"/>
              </a:rPr>
              <a:t> per </a:t>
            </a:r>
            <a:r>
              <a:rPr lang="nl-BE" altLang="nl-BE" b="1" dirty="0" err="1">
                <a:solidFill>
                  <a:srgbClr val="008080"/>
                </a:solidFill>
                <a:latin typeface="Consolas" panose="020B0609020204030204" pitchFamily="49" charset="0"/>
              </a:rPr>
              <a:t>hour</a:t>
            </a:r>
            <a:r>
              <a:rPr lang="nl-BE" altLang="nl-BE" b="1" dirty="0">
                <a:solidFill>
                  <a:srgbClr val="008080"/>
                </a:solidFill>
                <a:latin typeface="Consolas" panose="020B0609020204030204" pitchFamily="49" charset="0"/>
              </a:rPr>
              <a:t>: "</a:t>
            </a:r>
            <a:r>
              <a:rPr lang="nl-BE" altLang="nl-BE" dirty="0">
                <a:solidFill>
                  <a:srgbClr val="000000"/>
                </a:solidFill>
                <a:latin typeface="Consolas" panose="020B0609020204030204" pitchFamily="49" charset="0"/>
              </a:rPr>
              <a:t>))</a:t>
            </a:r>
            <a:endParaRPr lang="nl-BE" altLang="nl-BE" sz="4000" dirty="0">
              <a:latin typeface="Arial" panose="020B0604020202020204" pitchFamily="34" charset="0"/>
            </a:endParaRPr>
          </a:p>
          <a:p>
            <a:pPr lvl="0" eaLnBrk="0" fontAlgn="base" hangingPunct="0">
              <a:spcBef>
                <a:spcPct val="0"/>
              </a:spcBef>
              <a:spcAft>
                <a:spcPct val="0"/>
              </a:spcAft>
            </a:pPr>
            <a:r>
              <a:rPr lang="nl-BE" altLang="nl-BE" dirty="0" err="1">
                <a:solidFill>
                  <a:srgbClr val="000000"/>
                </a:solidFill>
                <a:latin typeface="Consolas" panose="020B0609020204030204" pitchFamily="49" charset="0"/>
              </a:rPr>
              <a:t>minutes_per_ride</a:t>
            </a:r>
            <a:r>
              <a:rPr lang="nl-BE" altLang="nl-BE" dirty="0">
                <a:solidFill>
                  <a:srgbClr val="000000"/>
                </a:solidFill>
                <a:latin typeface="Consolas" panose="020B0609020204030204" pitchFamily="49" charset="0"/>
              </a:rPr>
              <a:t> = </a:t>
            </a:r>
            <a:r>
              <a:rPr lang="nl-BE" altLang="nl-BE" dirty="0">
                <a:solidFill>
                  <a:srgbClr val="0000FF"/>
                </a:solidFill>
                <a:latin typeface="Consolas" panose="020B0609020204030204" pitchFamily="49" charset="0"/>
              </a:rPr>
              <a:t>2</a:t>
            </a:r>
            <a:br>
              <a:rPr lang="nl-BE" altLang="nl-BE" dirty="0">
                <a:solidFill>
                  <a:srgbClr val="0000FF"/>
                </a:solidFill>
                <a:latin typeface="Consolas" panose="020B0609020204030204" pitchFamily="49" charset="0"/>
              </a:rPr>
            </a:br>
            <a:r>
              <a:rPr lang="nl-BE" altLang="nl-BE" dirty="0" err="1">
                <a:solidFill>
                  <a:srgbClr val="000000"/>
                </a:solidFill>
                <a:latin typeface="Consolas" panose="020B0609020204030204" pitchFamily="49" charset="0"/>
              </a:rPr>
              <a:t>minutes_boarding_time</a:t>
            </a:r>
            <a:r>
              <a:rPr lang="nl-BE" altLang="nl-BE" dirty="0">
                <a:solidFill>
                  <a:srgbClr val="000000"/>
                </a:solidFill>
                <a:latin typeface="Consolas" panose="020B0609020204030204" pitchFamily="49" charset="0"/>
              </a:rPr>
              <a:t> = </a:t>
            </a:r>
            <a:r>
              <a:rPr lang="nl-BE" altLang="nl-BE" dirty="0">
                <a:solidFill>
                  <a:srgbClr val="0000FF"/>
                </a:solidFill>
                <a:latin typeface="Consolas" panose="020B0609020204030204" pitchFamily="49" charset="0"/>
              </a:rPr>
              <a:t>0.5</a:t>
            </a:r>
          </a:p>
          <a:p>
            <a:pPr lvl="0" eaLnBrk="0" fontAlgn="base" hangingPunct="0">
              <a:spcBef>
                <a:spcPct val="0"/>
              </a:spcBef>
              <a:spcAft>
                <a:spcPct val="0"/>
              </a:spcAft>
            </a:pPr>
            <a:br>
              <a:rPr lang="nl-BE" altLang="nl-BE" dirty="0">
                <a:solidFill>
                  <a:srgbClr val="0000FF"/>
                </a:solidFill>
                <a:latin typeface="Consolas" panose="020B0609020204030204" pitchFamily="49" charset="0"/>
              </a:rPr>
            </a:br>
            <a:r>
              <a:rPr lang="nl-BE" altLang="nl-BE" dirty="0" err="1">
                <a:solidFill>
                  <a:srgbClr val="000000"/>
                </a:solidFill>
                <a:latin typeface="Consolas" panose="020B0609020204030204" pitchFamily="49" charset="0"/>
              </a:rPr>
              <a:t>capacity_per_hour</a:t>
            </a:r>
            <a:r>
              <a:rPr lang="nl-BE" altLang="nl-BE" dirty="0">
                <a:solidFill>
                  <a:srgbClr val="000000"/>
                </a:solidFill>
                <a:latin typeface="Consolas" panose="020B0609020204030204" pitchFamily="49" charset="0"/>
              </a:rPr>
              <a:t> = </a:t>
            </a:r>
            <a:r>
              <a:rPr lang="nl-BE" altLang="nl-BE" dirty="0" err="1">
                <a:solidFill>
                  <a:srgbClr val="000000"/>
                </a:solidFill>
                <a:latin typeface="Consolas" panose="020B0609020204030204" pitchFamily="49" charset="0"/>
              </a:rPr>
              <a:t>trains_per_hour</a:t>
            </a:r>
            <a:r>
              <a:rPr lang="nl-BE" altLang="nl-BE" dirty="0">
                <a:solidFill>
                  <a:srgbClr val="000000"/>
                </a:solidFill>
                <a:latin typeface="Consolas" panose="020B0609020204030204" pitchFamily="49" charset="0"/>
              </a:rPr>
              <a:t> * </a:t>
            </a:r>
            <a:r>
              <a:rPr lang="nl-BE" altLang="nl-BE" dirty="0" err="1">
                <a:solidFill>
                  <a:srgbClr val="000000"/>
                </a:solidFill>
                <a:latin typeface="Consolas" panose="020B0609020204030204" pitchFamily="49" charset="0"/>
              </a:rPr>
              <a:t>places_per_train</a:t>
            </a:r>
            <a:r>
              <a:rPr lang="nl-BE" altLang="nl-BE" dirty="0">
                <a:solidFill>
                  <a:srgbClr val="000000"/>
                </a:solidFill>
                <a:latin typeface="Consolas" panose="020B0609020204030204" pitchFamily="49" charset="0"/>
              </a:rPr>
              <a:t> * </a:t>
            </a:r>
            <a:r>
              <a:rPr lang="nl-BE" altLang="nl-BE" dirty="0">
                <a:solidFill>
                  <a:srgbClr val="0000FF"/>
                </a:solidFill>
                <a:latin typeface="Consolas" panose="020B0609020204030204" pitchFamily="49" charset="0"/>
              </a:rPr>
              <a:t>60 </a:t>
            </a:r>
            <a:r>
              <a:rPr lang="nl-BE" altLang="nl-BE" dirty="0">
                <a:solidFill>
                  <a:srgbClr val="000000"/>
                </a:solidFill>
                <a:latin typeface="Consolas" panose="020B0609020204030204" pitchFamily="49" charset="0"/>
              </a:rPr>
              <a:t>/ (</a:t>
            </a:r>
            <a:r>
              <a:rPr lang="nl-BE" altLang="nl-BE" dirty="0" err="1">
                <a:solidFill>
                  <a:srgbClr val="000000"/>
                </a:solidFill>
                <a:latin typeface="Consolas" panose="020B0609020204030204" pitchFamily="49" charset="0"/>
              </a:rPr>
              <a:t>minutes_boarding_time</a:t>
            </a:r>
            <a:r>
              <a:rPr lang="nl-BE" altLang="nl-BE" dirty="0">
                <a:solidFill>
                  <a:srgbClr val="000000"/>
                </a:solidFill>
                <a:latin typeface="Consolas" panose="020B0609020204030204" pitchFamily="49" charset="0"/>
              </a:rPr>
              <a:t> + </a:t>
            </a:r>
            <a:r>
              <a:rPr lang="nl-BE" altLang="nl-BE" dirty="0" err="1">
                <a:solidFill>
                  <a:srgbClr val="000000"/>
                </a:solidFill>
                <a:latin typeface="Consolas" panose="020B0609020204030204" pitchFamily="49" charset="0"/>
              </a:rPr>
              <a:t>minutes_per_ride</a:t>
            </a:r>
            <a:r>
              <a:rPr lang="nl-BE" altLang="nl-BE" dirty="0">
                <a:solidFill>
                  <a:srgbClr val="000000"/>
                </a:solidFill>
                <a:latin typeface="Consolas" panose="020B0609020204030204" pitchFamily="49" charset="0"/>
              </a:rPr>
              <a:t>)</a:t>
            </a:r>
          </a:p>
          <a:p>
            <a:pPr lvl="0" eaLnBrk="0" fontAlgn="base" hangingPunct="0">
              <a:spcBef>
                <a:spcPct val="0"/>
              </a:spcBef>
              <a:spcAft>
                <a:spcPct val="0"/>
              </a:spcAft>
            </a:pPr>
            <a:br>
              <a:rPr lang="nl-BE" altLang="nl-BE" dirty="0">
                <a:solidFill>
                  <a:srgbClr val="000000"/>
                </a:solidFill>
                <a:latin typeface="Consolas" panose="020B0609020204030204" pitchFamily="49" charset="0"/>
              </a:rPr>
            </a:br>
            <a:r>
              <a:rPr lang="nl-BE" altLang="nl-BE" dirty="0">
                <a:solidFill>
                  <a:srgbClr val="000080"/>
                </a:solidFill>
                <a:latin typeface="Consolas" panose="020B0609020204030204" pitchFamily="49" charset="0"/>
              </a:rPr>
              <a:t>print</a:t>
            </a:r>
            <a:r>
              <a:rPr lang="nl-BE" altLang="nl-BE" dirty="0">
                <a:solidFill>
                  <a:srgbClr val="000000"/>
                </a:solidFill>
                <a:latin typeface="Consolas" panose="020B0609020204030204" pitchFamily="49" charset="0"/>
              </a:rPr>
              <a:t>(</a:t>
            </a:r>
            <a:r>
              <a:rPr lang="nl-BE" altLang="nl-BE" b="1" dirty="0">
                <a:solidFill>
                  <a:srgbClr val="008080"/>
                </a:solidFill>
                <a:latin typeface="Consolas" panose="020B0609020204030204" pitchFamily="49" charset="0"/>
              </a:rPr>
              <a:t>'The maximum </a:t>
            </a:r>
            <a:r>
              <a:rPr lang="nl-BE" altLang="nl-BE" b="1" dirty="0" err="1">
                <a:solidFill>
                  <a:srgbClr val="008080"/>
                </a:solidFill>
                <a:latin typeface="Consolas" panose="020B0609020204030204" pitchFamily="49" charset="0"/>
              </a:rPr>
              <a:t>capacity</a:t>
            </a:r>
            <a:r>
              <a:rPr lang="nl-BE" altLang="nl-BE" b="1" dirty="0">
                <a:solidFill>
                  <a:srgbClr val="008080"/>
                </a:solidFill>
                <a:latin typeface="Consolas" panose="020B0609020204030204" pitchFamily="49" charset="0"/>
              </a:rPr>
              <a:t> of </a:t>
            </a:r>
            <a:r>
              <a:rPr lang="nl-BE" altLang="nl-BE" b="1" dirty="0" err="1">
                <a:solidFill>
                  <a:srgbClr val="008080"/>
                </a:solidFill>
                <a:latin typeface="Consolas" panose="020B0609020204030204" pitchFamily="49" charset="0"/>
              </a:rPr>
              <a:t>the</a:t>
            </a:r>
            <a:r>
              <a:rPr lang="nl-BE" altLang="nl-BE" b="1" dirty="0">
                <a:solidFill>
                  <a:srgbClr val="008080"/>
                </a:solidFill>
                <a:latin typeface="Consolas" panose="020B0609020204030204" pitchFamily="49" charset="0"/>
              </a:rPr>
              <a:t> Python per </a:t>
            </a:r>
            <a:r>
              <a:rPr lang="nl-BE" altLang="nl-BE" b="1" dirty="0" err="1">
                <a:solidFill>
                  <a:srgbClr val="008080"/>
                </a:solidFill>
                <a:latin typeface="Consolas" panose="020B0609020204030204" pitchFamily="49" charset="0"/>
              </a:rPr>
              <a:t>hour</a:t>
            </a:r>
            <a:r>
              <a:rPr lang="nl-BE" altLang="nl-BE" b="1" dirty="0">
                <a:solidFill>
                  <a:srgbClr val="008080"/>
                </a:solidFill>
                <a:latin typeface="Consolas" panose="020B0609020204030204" pitchFamily="49" charset="0"/>
              </a:rPr>
              <a:t> is'</a:t>
            </a:r>
            <a:r>
              <a:rPr lang="nl-BE" altLang="nl-BE" dirty="0">
                <a:solidFill>
                  <a:srgbClr val="000000"/>
                </a:solidFill>
                <a:latin typeface="Consolas" panose="020B0609020204030204" pitchFamily="49" charset="0"/>
              </a:rPr>
              <a:t>, </a:t>
            </a:r>
            <a:r>
              <a:rPr lang="nl-BE" altLang="nl-BE" dirty="0">
                <a:solidFill>
                  <a:srgbClr val="000080"/>
                </a:solidFill>
                <a:latin typeface="Consolas" panose="020B0609020204030204" pitchFamily="49" charset="0"/>
              </a:rPr>
              <a:t>int</a:t>
            </a:r>
            <a:r>
              <a:rPr lang="nl-BE" altLang="nl-BE" dirty="0">
                <a:solidFill>
                  <a:srgbClr val="000000"/>
                </a:solidFill>
                <a:latin typeface="Consolas" panose="020B0609020204030204" pitchFamily="49" charset="0"/>
              </a:rPr>
              <a:t>(</a:t>
            </a:r>
            <a:r>
              <a:rPr lang="nl-BE" altLang="nl-BE" dirty="0" err="1">
                <a:solidFill>
                  <a:srgbClr val="000000"/>
                </a:solidFill>
                <a:latin typeface="Consolas" panose="020B0609020204030204" pitchFamily="49" charset="0"/>
              </a:rPr>
              <a:t>capacity_per_hour</a:t>
            </a:r>
            <a:r>
              <a:rPr lang="nl-BE" altLang="nl-BE" dirty="0">
                <a:solidFill>
                  <a:srgbClr val="000000"/>
                </a:solidFill>
                <a:latin typeface="Consolas" panose="020B0609020204030204" pitchFamily="49" charset="0"/>
              </a:rPr>
              <a:t>), </a:t>
            </a:r>
            <a:r>
              <a:rPr lang="nl-BE" altLang="nl-BE" b="1" dirty="0">
                <a:solidFill>
                  <a:srgbClr val="008080"/>
                </a:solidFill>
                <a:latin typeface="Consolas" panose="020B0609020204030204" pitchFamily="49" charset="0"/>
              </a:rPr>
              <a:t>'persons'</a:t>
            </a:r>
            <a:r>
              <a:rPr lang="nl-BE" altLang="nl-BE" dirty="0">
                <a:solidFill>
                  <a:srgbClr val="000000"/>
                </a:solidFill>
                <a:latin typeface="Consolas" panose="020B0609020204030204" pitchFamily="49" charset="0"/>
              </a:rPr>
              <a:t>)</a:t>
            </a:r>
            <a:endParaRPr lang="nl-BE" altLang="nl-BE" sz="4000" dirty="0">
              <a:latin typeface="Arial" panose="020B0604020202020204" pitchFamily="34" charset="0"/>
            </a:endParaRPr>
          </a:p>
        </p:txBody>
      </p:sp>
      <p:sp>
        <p:nvSpPr>
          <p:cNvPr id="8" name="Tijdelijke aanduiding voor dianummer 7">
            <a:extLst>
              <a:ext uri="{FF2B5EF4-FFF2-40B4-BE49-F238E27FC236}">
                <a16:creationId xmlns:a16="http://schemas.microsoft.com/office/drawing/2014/main" id="{917F42F8-1E6A-46C8-9F09-2B3B35D5595B}"/>
              </a:ext>
            </a:extLst>
          </p:cNvPr>
          <p:cNvSpPr>
            <a:spLocks noGrp="1"/>
          </p:cNvSpPr>
          <p:nvPr>
            <p:ph type="sldNum" sz="quarter" idx="12"/>
          </p:nvPr>
        </p:nvSpPr>
        <p:spPr/>
        <p:txBody>
          <a:bodyPr/>
          <a:lstStyle/>
          <a:p>
            <a:fld id="{FE1B3154-47D9-4402-8EDB-E791933DC0B9}" type="slidenum">
              <a:rPr lang="nl-BE" smtClean="0"/>
              <a:pPr/>
              <a:t>42</a:t>
            </a:fld>
            <a:endParaRPr lang="nl-BE" dirty="0"/>
          </a:p>
        </p:txBody>
      </p:sp>
      <p:pic>
        <p:nvPicPr>
          <p:cNvPr id="3" name="Afbeelding 2">
            <a:extLst>
              <a:ext uri="{FF2B5EF4-FFF2-40B4-BE49-F238E27FC236}">
                <a16:creationId xmlns:a16="http://schemas.microsoft.com/office/drawing/2014/main" id="{C447613E-95D4-4FA0-BF68-B4080FA0C759}"/>
              </a:ext>
            </a:extLst>
          </p:cNvPr>
          <p:cNvPicPr>
            <a:picLocks noChangeAspect="1"/>
          </p:cNvPicPr>
          <p:nvPr/>
        </p:nvPicPr>
        <p:blipFill>
          <a:blip r:embed="rId4"/>
          <a:stretch>
            <a:fillRect/>
          </a:stretch>
        </p:blipFill>
        <p:spPr>
          <a:xfrm>
            <a:off x="3267419" y="5303520"/>
            <a:ext cx="7234734" cy="1143635"/>
          </a:xfrm>
          <a:prstGeom prst="rect">
            <a:avLst/>
          </a:prstGeom>
          <a:ln>
            <a:solidFill>
              <a:schemeClr val="bg1">
                <a:lumMod val="65000"/>
              </a:schemeClr>
            </a:solidFill>
          </a:ln>
        </p:spPr>
      </p:pic>
      <p:pic>
        <p:nvPicPr>
          <p:cNvPr id="5" name="Audio 4">
            <a:hlinkClick r:id="" action="ppaction://media"/>
            <a:extLst>
              <a:ext uri="{FF2B5EF4-FFF2-40B4-BE49-F238E27FC236}">
                <a16:creationId xmlns:a16="http://schemas.microsoft.com/office/drawing/2014/main" id="{5F75F2D5-31A8-430E-A015-6395E9FCF89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613200239"/>
      </p:ext>
    </p:extLst>
  </p:cSld>
  <p:clrMapOvr>
    <a:masterClrMapping/>
  </p:clrMapOvr>
  <mc:AlternateContent xmlns:mc="http://schemas.openxmlformats.org/markup-compatibility/2006" xmlns:p14="http://schemas.microsoft.com/office/powerpoint/2010/main">
    <mc:Choice Requires="p14">
      <p:transition spd="slow" p14:dur="2000" advTm="46327"/>
    </mc:Choice>
    <mc:Fallback xmlns="">
      <p:transition spd="slow" advTm="463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Comments in a Python program</a:t>
            </a:r>
          </a:p>
        </p:txBody>
      </p:sp>
      <p:sp>
        <p:nvSpPr>
          <p:cNvPr id="3" name="Tijdelijke aanduiding voor inhoud 2"/>
          <p:cNvSpPr>
            <a:spLocks noGrp="1"/>
          </p:cNvSpPr>
          <p:nvPr>
            <p:ph idx="1"/>
          </p:nvPr>
        </p:nvSpPr>
        <p:spPr>
          <a:xfrm>
            <a:off x="582705" y="1550894"/>
            <a:ext cx="11291048" cy="5076048"/>
          </a:xfrm>
        </p:spPr>
        <p:txBody>
          <a:bodyPr>
            <a:normAutofit/>
          </a:bodyPr>
          <a:lstStyle/>
          <a:p>
            <a:r>
              <a:rPr lang="nl-BE" dirty="0"/>
              <a:t>Adding comments makes your program more readable for other programmers</a:t>
            </a:r>
          </a:p>
          <a:p>
            <a:r>
              <a:rPr lang="nl-BE" dirty="0"/>
              <a:t>In Python</a:t>
            </a:r>
          </a:p>
          <a:p>
            <a:endParaRPr lang="nl-BE" dirty="0"/>
          </a:p>
          <a:p>
            <a:endParaRPr lang="nl-BE" dirty="0"/>
          </a:p>
          <a:p>
            <a:endParaRPr lang="nl-BE" dirty="0"/>
          </a:p>
          <a:p>
            <a:r>
              <a:rPr lang="nl-BE" dirty="0"/>
              <a:t>You can </a:t>
            </a:r>
          </a:p>
          <a:p>
            <a:pPr lvl="1"/>
            <a:r>
              <a:rPr lang="nl-BE" dirty="0"/>
              <a:t>Type</a:t>
            </a:r>
            <a:r>
              <a:rPr lang="nl-BE" dirty="0">
                <a:solidFill>
                  <a:srgbClr val="4584B6"/>
                </a:solidFill>
              </a:rPr>
              <a:t> #</a:t>
            </a:r>
            <a:r>
              <a:rPr lang="nl-BE" dirty="0"/>
              <a:t> </a:t>
            </a:r>
            <a:r>
              <a:rPr lang="nl-BE" dirty="0" err="1"/>
              <a:t>manually</a:t>
            </a:r>
            <a:endParaRPr lang="nl-BE" dirty="0"/>
          </a:p>
          <a:p>
            <a:pPr lvl="1"/>
            <a:r>
              <a:rPr lang="nl-BE" dirty="0"/>
              <a:t>Select lines code &gt; menu Code &gt; </a:t>
            </a:r>
            <a:r>
              <a:rPr lang="nl-BE" dirty="0">
                <a:solidFill>
                  <a:srgbClr val="4584B6"/>
                </a:solidFill>
              </a:rPr>
              <a:t>Comment </a:t>
            </a:r>
            <a:r>
              <a:rPr lang="nl-BE" dirty="0" err="1">
                <a:solidFill>
                  <a:srgbClr val="4584B6"/>
                </a:solidFill>
              </a:rPr>
              <a:t>with</a:t>
            </a:r>
            <a:r>
              <a:rPr lang="nl-BE" dirty="0">
                <a:solidFill>
                  <a:srgbClr val="4584B6"/>
                </a:solidFill>
              </a:rPr>
              <a:t> Line Comment</a:t>
            </a:r>
          </a:p>
          <a:p>
            <a:pPr lvl="1"/>
            <a:r>
              <a:rPr lang="nl-BE" dirty="0"/>
              <a:t>Select lines code &gt; </a:t>
            </a:r>
            <a:r>
              <a:rPr lang="nl-BE" dirty="0" err="1"/>
              <a:t>press</a:t>
            </a:r>
            <a:r>
              <a:rPr lang="nl-BE" dirty="0"/>
              <a:t> </a:t>
            </a:r>
            <a:r>
              <a:rPr lang="nl-BE" dirty="0">
                <a:solidFill>
                  <a:srgbClr val="4584B6"/>
                </a:solidFill>
              </a:rPr>
              <a:t>ctrl + /</a:t>
            </a:r>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43</a:t>
            </a:fld>
            <a:endParaRPr lang="nl-BE" dirty="0"/>
          </a:p>
        </p:txBody>
      </p:sp>
      <p:sp>
        <p:nvSpPr>
          <p:cNvPr id="5" name="Rectangle 1"/>
          <p:cNvSpPr>
            <a:spLocks noChangeArrowheads="1"/>
          </p:cNvSpPr>
          <p:nvPr/>
        </p:nvSpPr>
        <p:spPr bwMode="auto">
          <a:xfrm>
            <a:off x="3003248" y="2474254"/>
            <a:ext cx="6449961" cy="193899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000" b="1"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t>#strings can be with "" or '</a:t>
            </a:r>
            <a:br>
              <a:rPr kumimoji="0" lang="nl-BE" altLang="nl-BE" sz="2000" b="1"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br>
            <a:r>
              <a:rPr kumimoji="0" lang="nl-BE" altLang="nl-BE" sz="2000" b="1"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text1 = </a:t>
            </a:r>
            <a:r>
              <a:rPr kumimoji="0" lang="nl-BE" altLang="nl-BE" sz="2000" b="1" i="0" u="none" strike="noStrike" cap="none" normalizeH="0" baseline="0" dirty="0">
                <a:ln>
                  <a:noFill/>
                </a:ln>
                <a:solidFill>
                  <a:srgbClr val="008080"/>
                </a:solidFill>
                <a:effectLst/>
                <a:latin typeface="Courier New" panose="02070309020205020404" pitchFamily="49" charset="0"/>
                <a:cs typeface="Courier New" panose="02070309020205020404" pitchFamily="49" charset="0"/>
              </a:rPr>
              <a:t>"this is in the morning"</a:t>
            </a:r>
            <a:br>
              <a:rPr kumimoji="0" lang="nl-BE" altLang="nl-BE" sz="2000" b="1" i="0" u="none" strike="noStrike" cap="none" normalizeH="0" baseline="0" dirty="0">
                <a:ln>
                  <a:noFill/>
                </a:ln>
                <a:solidFill>
                  <a:srgbClr val="008080"/>
                </a:solidFill>
                <a:effectLst/>
                <a:latin typeface="Courier New" panose="02070309020205020404" pitchFamily="49" charset="0"/>
                <a:cs typeface="Courier New" panose="02070309020205020404" pitchFamily="49" charset="0"/>
              </a:rPr>
            </a:br>
            <a:r>
              <a:rPr kumimoji="0" lang="nl-BE" altLang="nl-BE" sz="2000" b="1"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text2 = </a:t>
            </a:r>
            <a:r>
              <a:rPr kumimoji="0" lang="nl-BE" altLang="nl-BE" sz="2000" b="1" i="0" u="none" strike="noStrike" cap="none" normalizeH="0" baseline="0" dirty="0">
                <a:ln>
                  <a:noFill/>
                </a:ln>
                <a:solidFill>
                  <a:srgbClr val="008080"/>
                </a:solidFill>
                <a:effectLst/>
                <a:latin typeface="Courier New" panose="02070309020205020404" pitchFamily="49" charset="0"/>
                <a:cs typeface="Courier New" panose="02070309020205020404" pitchFamily="49" charset="0"/>
              </a:rPr>
              <a:t>'start </a:t>
            </a:r>
            <a:r>
              <a:rPr kumimoji="0" lang="nl-BE" altLang="nl-BE" sz="2000" b="1" i="0" u="none" strike="noStrike" cap="none" normalizeH="0" baseline="0" dirty="0" err="1">
                <a:ln>
                  <a:noFill/>
                </a:ln>
                <a:solidFill>
                  <a:srgbClr val="008080"/>
                </a:solidFill>
                <a:effectLst/>
                <a:latin typeface="Courier New" panose="02070309020205020404" pitchFamily="49" charset="0"/>
                <a:cs typeface="Courier New" panose="02070309020205020404" pitchFamily="49" charset="0"/>
              </a:rPr>
              <a:t>lesson</a:t>
            </a:r>
            <a:r>
              <a:rPr kumimoji="0" lang="nl-BE" altLang="nl-BE" sz="2000" b="1" i="0" u="none" strike="noStrike" cap="none" normalizeH="0" baseline="0" dirty="0">
                <a:ln>
                  <a:noFill/>
                </a:ln>
                <a:solidFill>
                  <a:srgbClr val="008080"/>
                </a:solidFill>
                <a:effectLst/>
                <a:latin typeface="Courier New" panose="02070309020205020404" pitchFamily="49" charset="0"/>
                <a:cs typeface="Courier New" panose="02070309020205020404" pitchFamily="49" charset="0"/>
              </a:rPr>
              <a:t> 8:25'</a:t>
            </a:r>
            <a:br>
              <a:rPr kumimoji="0" lang="nl-BE" altLang="nl-BE" sz="2000" b="1" i="0" u="none" strike="noStrike" cap="none" normalizeH="0" baseline="0" dirty="0">
                <a:ln>
                  <a:noFill/>
                </a:ln>
                <a:solidFill>
                  <a:srgbClr val="008080"/>
                </a:solidFill>
                <a:effectLst/>
                <a:latin typeface="Courier New" panose="02070309020205020404" pitchFamily="49" charset="0"/>
                <a:cs typeface="Courier New" panose="02070309020205020404" pitchFamily="49" charset="0"/>
              </a:rPr>
            </a:br>
            <a:br>
              <a:rPr kumimoji="0" lang="nl-BE" altLang="nl-BE" sz="2000" b="1" i="0" u="none" strike="noStrike" cap="none" normalizeH="0" baseline="0" dirty="0">
                <a:ln>
                  <a:noFill/>
                </a:ln>
                <a:solidFill>
                  <a:srgbClr val="008080"/>
                </a:solidFill>
                <a:effectLst/>
                <a:latin typeface="Courier New" panose="02070309020205020404" pitchFamily="49" charset="0"/>
                <a:cs typeface="Courier New" panose="02070309020205020404" pitchFamily="49" charset="0"/>
              </a:rPr>
            </a:br>
            <a:r>
              <a:rPr kumimoji="0" lang="nl-BE" altLang="nl-BE" sz="2000" b="1"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t>#join strings</a:t>
            </a:r>
            <a:br>
              <a:rPr kumimoji="0" lang="nl-BE" altLang="nl-BE" sz="2000" b="1"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br>
            <a:r>
              <a:rPr kumimoji="0" lang="nl-BE" altLang="nl-BE" sz="20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print</a:t>
            </a:r>
            <a:r>
              <a:rPr kumimoji="0" lang="nl-BE" altLang="nl-BE" sz="2000" b="1"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(text2, text1)</a:t>
            </a:r>
            <a:endParaRPr kumimoji="0" lang="nl-BE" altLang="nl-BE" sz="2000" b="1" i="0" u="none" strike="noStrike" cap="none" normalizeH="0" baseline="0" dirty="0">
              <a:ln>
                <a:noFill/>
              </a:ln>
              <a:solidFill>
                <a:schemeClr val="tx1"/>
              </a:solidFill>
              <a:effectLst/>
              <a:latin typeface="Arial" panose="020B0604020202020204" pitchFamily="34" charset="0"/>
            </a:endParaRPr>
          </a:p>
        </p:txBody>
      </p:sp>
      <p:pic>
        <p:nvPicPr>
          <p:cNvPr id="7" name="Audio 6">
            <a:hlinkClick r:id="" action="ppaction://media"/>
            <a:extLst>
              <a:ext uri="{FF2B5EF4-FFF2-40B4-BE49-F238E27FC236}">
                <a16:creationId xmlns:a16="http://schemas.microsoft.com/office/drawing/2014/main" id="{3862DCBC-ADC7-4B88-840E-B4AA8259E41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167334292"/>
      </p:ext>
    </p:extLst>
  </p:cSld>
  <p:clrMapOvr>
    <a:masterClrMapping/>
  </p:clrMapOvr>
  <mc:AlternateContent xmlns:mc="http://schemas.openxmlformats.org/markup-compatibility/2006" xmlns:p14="http://schemas.microsoft.com/office/powerpoint/2010/main">
    <mc:Choice Requires="p14">
      <p:transition spd="slow" p14:dur="2000" advTm="41539"/>
    </mc:Choice>
    <mc:Fallback xmlns="">
      <p:transition spd="slow" advTm="415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1">
            <a:extLst>
              <a:ext uri="{FF2B5EF4-FFF2-40B4-BE49-F238E27FC236}">
                <a16:creationId xmlns:a16="http://schemas.microsoft.com/office/drawing/2014/main" id="{557AD780-3082-4C32-A5C2-EC367696A85C}"/>
              </a:ext>
            </a:extLst>
          </p:cNvPr>
          <p:cNvSpPr>
            <a:spLocks noChangeArrowheads="1"/>
          </p:cNvSpPr>
          <p:nvPr/>
        </p:nvSpPr>
        <p:spPr bwMode="auto">
          <a:xfrm>
            <a:off x="582704" y="3841789"/>
            <a:ext cx="10948831" cy="286232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b="0" i="1" u="none" strike="noStrike" cap="none" normalizeH="0" baseline="0" dirty="0">
                <a:ln>
                  <a:noFill/>
                </a:ln>
                <a:solidFill>
                  <a:srgbClr val="808080"/>
                </a:solidFill>
                <a:effectLst/>
                <a:latin typeface="Consolas" panose="020B0609020204030204" pitchFamily="49" charset="0"/>
              </a:rPr>
              <a:t># </a:t>
            </a:r>
            <a:r>
              <a:rPr kumimoji="0" lang="nl-BE" altLang="nl-BE" b="0" i="1" u="none" strike="noStrike" cap="none" normalizeH="0" baseline="0" dirty="0" err="1">
                <a:ln>
                  <a:noFill/>
                </a:ln>
                <a:solidFill>
                  <a:srgbClr val="808080"/>
                </a:solidFill>
                <a:effectLst/>
                <a:latin typeface="Consolas" panose="020B0609020204030204" pitchFamily="49" charset="0"/>
              </a:rPr>
              <a:t>read</a:t>
            </a:r>
            <a:r>
              <a:rPr kumimoji="0" lang="nl-BE" altLang="nl-BE" b="0" i="1" u="none" strike="noStrike" cap="none" normalizeH="0" baseline="0" dirty="0">
                <a:ln>
                  <a:noFill/>
                </a:ln>
                <a:solidFill>
                  <a:srgbClr val="808080"/>
                </a:solidFill>
                <a:effectLst/>
                <a:latin typeface="Consolas" panose="020B0609020204030204" pitchFamily="49" charset="0"/>
              </a:rPr>
              <a:t> data</a:t>
            </a:r>
            <a:br>
              <a:rPr kumimoji="0" lang="nl-BE" altLang="nl-BE" b="0" i="1" u="none" strike="noStrike" cap="none" normalizeH="0" baseline="0" dirty="0">
                <a:ln>
                  <a:noFill/>
                </a:ln>
                <a:solidFill>
                  <a:srgbClr val="808080"/>
                </a:solidFill>
                <a:effectLst/>
                <a:latin typeface="Consolas" panose="020B0609020204030204" pitchFamily="49" charset="0"/>
              </a:rPr>
            </a:br>
            <a:r>
              <a:rPr kumimoji="0" lang="nl-BE" altLang="nl-BE" b="0" i="0" u="none" strike="noStrike" cap="none" normalizeH="0" baseline="0" dirty="0">
                <a:ln>
                  <a:noFill/>
                </a:ln>
                <a:solidFill>
                  <a:srgbClr val="000000"/>
                </a:solidFill>
                <a:effectLst/>
                <a:latin typeface="Consolas" panose="020B0609020204030204" pitchFamily="49" charset="0"/>
              </a:rPr>
              <a:t>person = </a:t>
            </a:r>
            <a:r>
              <a:rPr kumimoji="0" lang="nl-BE" altLang="nl-BE" b="0" i="0" u="none" strike="noStrike" cap="none" normalizeH="0" baseline="0" dirty="0">
                <a:ln>
                  <a:noFill/>
                </a:ln>
                <a:solidFill>
                  <a:srgbClr val="000080"/>
                </a:solidFill>
                <a:effectLst/>
                <a:latin typeface="Consolas" panose="020B0609020204030204" pitchFamily="49" charset="0"/>
              </a:rPr>
              <a:t>input</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1" i="0" u="none" strike="noStrike" cap="none" normalizeH="0" baseline="0" dirty="0" err="1">
                <a:ln>
                  <a:noFill/>
                </a:ln>
                <a:solidFill>
                  <a:srgbClr val="008080"/>
                </a:solidFill>
                <a:effectLst/>
                <a:latin typeface="Consolas" panose="020B0609020204030204" pitchFamily="49" charset="0"/>
              </a:rPr>
              <a:t>Who</a:t>
            </a:r>
            <a:r>
              <a:rPr kumimoji="0" lang="nl-BE" altLang="nl-BE" b="1" i="0" u="none" strike="noStrike" cap="none" normalizeH="0" baseline="0" dirty="0">
                <a:ln>
                  <a:noFill/>
                </a:ln>
                <a:solidFill>
                  <a:srgbClr val="008080"/>
                </a:solidFill>
                <a:effectLst/>
                <a:latin typeface="Consolas" panose="020B0609020204030204" pitchFamily="49" charset="0"/>
              </a:rPr>
              <a:t> are we </a:t>
            </a:r>
            <a:r>
              <a:rPr kumimoji="0" lang="nl-BE" altLang="nl-BE" b="1" i="0" u="none" strike="noStrike" cap="none" normalizeH="0" baseline="0" dirty="0" err="1">
                <a:ln>
                  <a:noFill/>
                </a:ln>
                <a:solidFill>
                  <a:srgbClr val="008080"/>
                </a:solidFill>
                <a:effectLst/>
                <a:latin typeface="Consolas" panose="020B0609020204030204" pitchFamily="49" charset="0"/>
              </a:rPr>
              <a:t>celebrating</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1" i="0" u="none" strike="noStrike" cap="none" normalizeH="0" baseline="0" dirty="0" err="1">
                <a:ln>
                  <a:noFill/>
                </a:ln>
                <a:solidFill>
                  <a:srgbClr val="008080"/>
                </a:solidFill>
                <a:effectLst/>
                <a:latin typeface="Consolas" panose="020B0609020204030204" pitchFamily="49" charset="0"/>
              </a:rPr>
              <a:t>today</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err="1">
                <a:ln>
                  <a:noFill/>
                </a:ln>
                <a:solidFill>
                  <a:srgbClr val="000000"/>
                </a:solidFill>
                <a:effectLst/>
                <a:latin typeface="Consolas" panose="020B0609020204030204" pitchFamily="49" charset="0"/>
              </a:rPr>
              <a:t>number_of_guests</a:t>
            </a:r>
            <a:r>
              <a:rPr kumimoji="0" lang="nl-BE" altLang="nl-BE" b="0" i="0" u="none" strike="noStrike" cap="none" normalizeH="0" baseline="0" dirty="0">
                <a:ln>
                  <a:noFill/>
                </a:ln>
                <a:solidFill>
                  <a:srgbClr val="000000"/>
                </a:solidFill>
                <a:effectLst/>
                <a:latin typeface="Consolas" panose="020B0609020204030204" pitchFamily="49" charset="0"/>
              </a:rPr>
              <a:t> = </a:t>
            </a:r>
            <a:r>
              <a:rPr kumimoji="0" lang="nl-BE" altLang="nl-BE" b="0" i="0" u="none" strike="noStrike" cap="none" normalizeH="0" baseline="0" dirty="0">
                <a:ln>
                  <a:noFill/>
                </a:ln>
                <a:solidFill>
                  <a:srgbClr val="000080"/>
                </a:solidFill>
                <a:effectLst/>
                <a:latin typeface="Consolas" panose="020B0609020204030204" pitchFamily="49" charset="0"/>
              </a:rPr>
              <a:t>int</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0" i="0" u="none" strike="noStrike" cap="none" normalizeH="0" baseline="0" dirty="0">
                <a:ln>
                  <a:noFill/>
                </a:ln>
                <a:solidFill>
                  <a:srgbClr val="000080"/>
                </a:solidFill>
                <a:effectLst/>
                <a:latin typeface="Consolas" panose="020B0609020204030204" pitchFamily="49" charset="0"/>
              </a:rPr>
              <a:t>input</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1" i="0" u="none" strike="noStrike" cap="none" normalizeH="0" baseline="0" dirty="0">
                <a:ln>
                  <a:noFill/>
                </a:ln>
                <a:solidFill>
                  <a:srgbClr val="008080"/>
                </a:solidFill>
                <a:effectLst/>
                <a:latin typeface="Consolas" panose="020B0609020204030204" pitchFamily="49" charset="0"/>
              </a:rPr>
              <a:t>"How </a:t>
            </a:r>
            <a:r>
              <a:rPr kumimoji="0" lang="nl-BE" altLang="nl-BE" b="1" i="0" u="none" strike="noStrike" cap="none" normalizeH="0" baseline="0" dirty="0" err="1">
                <a:ln>
                  <a:noFill/>
                </a:ln>
                <a:solidFill>
                  <a:srgbClr val="008080"/>
                </a:solidFill>
                <a:effectLst/>
                <a:latin typeface="Consolas" panose="020B0609020204030204" pitchFamily="49" charset="0"/>
              </a:rPr>
              <a:t>many</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1" i="0" u="none" strike="noStrike" cap="none" normalizeH="0" baseline="0" dirty="0" err="1">
                <a:ln>
                  <a:noFill/>
                </a:ln>
                <a:solidFill>
                  <a:srgbClr val="008080"/>
                </a:solidFill>
                <a:effectLst/>
                <a:latin typeface="Consolas" panose="020B0609020204030204" pitchFamily="49" charset="0"/>
              </a:rPr>
              <a:t>guests</a:t>
            </a:r>
            <a:r>
              <a:rPr kumimoji="0" lang="nl-BE" altLang="nl-BE" b="1" i="0" u="none" strike="noStrike" cap="none" normalizeH="0" baseline="0" dirty="0">
                <a:ln>
                  <a:noFill/>
                </a:ln>
                <a:solidFill>
                  <a:srgbClr val="008080"/>
                </a:solidFill>
                <a:effectLst/>
                <a:latin typeface="Consolas" panose="020B0609020204030204" pitchFamily="49" charset="0"/>
              </a:rPr>
              <a:t> are </a:t>
            </a:r>
            <a:r>
              <a:rPr kumimoji="0" lang="nl-BE" altLang="nl-BE" b="1" i="0" u="none" strike="noStrike" cap="none" normalizeH="0" baseline="0" dirty="0" err="1">
                <a:ln>
                  <a:noFill/>
                </a:ln>
                <a:solidFill>
                  <a:srgbClr val="008080"/>
                </a:solidFill>
                <a:effectLst/>
                <a:latin typeface="Consolas" panose="020B0609020204030204" pitchFamily="49" charset="0"/>
              </a:rPr>
              <a:t>invited</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0" i="0" u="none" strike="noStrike" cap="none" normalizeH="0" baseline="0" dirty="0">
                <a:ln>
                  <a:noFill/>
                </a:ln>
                <a:solidFill>
                  <a:srgbClr val="000000"/>
                </a:solidFill>
                <a:effectLst/>
                <a:latin typeface="Consolas" panose="020B0609020204030204" pitchFamily="49" charset="0"/>
              </a:rPr>
              <a:t>))</a:t>
            </a: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0" u="none" strike="noStrike" cap="none" normalizeH="0" baseline="0" dirty="0" err="1">
                <a:ln>
                  <a:noFill/>
                </a:ln>
                <a:solidFill>
                  <a:srgbClr val="000000"/>
                </a:solidFill>
                <a:effectLst/>
                <a:latin typeface="Consolas" panose="020B0609020204030204" pitchFamily="49" charset="0"/>
              </a:rPr>
              <a:t>price_present</a:t>
            </a:r>
            <a:r>
              <a:rPr kumimoji="0" lang="nl-BE" altLang="nl-BE" b="0" i="0" u="none" strike="noStrike" cap="none" normalizeH="0" baseline="0" dirty="0">
                <a:ln>
                  <a:noFill/>
                </a:ln>
                <a:solidFill>
                  <a:srgbClr val="000000"/>
                </a:solidFill>
                <a:effectLst/>
                <a:latin typeface="Consolas" panose="020B0609020204030204" pitchFamily="49" charset="0"/>
              </a:rPr>
              <a:t> = </a:t>
            </a:r>
            <a:r>
              <a:rPr kumimoji="0" lang="nl-BE" altLang="nl-BE" b="0" i="0" u="none" strike="noStrike" cap="none" normalizeH="0" baseline="0" dirty="0" err="1">
                <a:ln>
                  <a:noFill/>
                </a:ln>
                <a:solidFill>
                  <a:srgbClr val="000080"/>
                </a:solidFill>
                <a:effectLst/>
                <a:latin typeface="Consolas" panose="020B0609020204030204" pitchFamily="49" charset="0"/>
              </a:rPr>
              <a:t>float</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0" i="0" u="none" strike="noStrike" cap="none" normalizeH="0" baseline="0" dirty="0">
                <a:ln>
                  <a:noFill/>
                </a:ln>
                <a:solidFill>
                  <a:srgbClr val="000080"/>
                </a:solidFill>
                <a:effectLst/>
                <a:latin typeface="Consolas" panose="020B0609020204030204" pitchFamily="49" charset="0"/>
              </a:rPr>
              <a:t>input</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1" i="0" u="none" strike="noStrike" cap="none" normalizeH="0" baseline="0" dirty="0">
                <a:ln>
                  <a:noFill/>
                </a:ln>
                <a:solidFill>
                  <a:srgbClr val="008080"/>
                </a:solidFill>
                <a:effectLst/>
                <a:latin typeface="Consolas" panose="020B0609020204030204" pitchFamily="49" charset="0"/>
              </a:rPr>
              <a:t>"How </a:t>
            </a:r>
            <a:r>
              <a:rPr kumimoji="0" lang="nl-BE" altLang="nl-BE" b="1" i="0" u="none" strike="noStrike" cap="none" normalizeH="0" baseline="0" dirty="0" err="1">
                <a:ln>
                  <a:noFill/>
                </a:ln>
                <a:solidFill>
                  <a:srgbClr val="008080"/>
                </a:solidFill>
                <a:effectLst/>
                <a:latin typeface="Consolas" panose="020B0609020204030204" pitchFamily="49" charset="0"/>
              </a:rPr>
              <a:t>much</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1" i="0" u="none" strike="noStrike" cap="none" normalizeH="0" baseline="0" dirty="0" err="1">
                <a:ln>
                  <a:noFill/>
                </a:ln>
                <a:solidFill>
                  <a:srgbClr val="008080"/>
                </a:solidFill>
                <a:effectLst/>
                <a:latin typeface="Consolas" panose="020B0609020204030204" pitchFamily="49" charset="0"/>
              </a:rPr>
              <a:t>did</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1" i="0" u="none" strike="noStrike" cap="none" normalizeH="0" baseline="0" dirty="0" err="1">
                <a:ln>
                  <a:noFill/>
                </a:ln>
                <a:solidFill>
                  <a:srgbClr val="008080"/>
                </a:solidFill>
                <a:effectLst/>
                <a:latin typeface="Consolas" panose="020B0609020204030204" pitchFamily="49" charset="0"/>
              </a:rPr>
              <a:t>the</a:t>
            </a:r>
            <a:r>
              <a:rPr kumimoji="0" lang="nl-BE" altLang="nl-BE" b="1" i="0" u="none" strike="noStrike" cap="none" normalizeH="0" baseline="0" dirty="0">
                <a:ln>
                  <a:noFill/>
                </a:ln>
                <a:solidFill>
                  <a:srgbClr val="008080"/>
                </a:solidFill>
                <a:effectLst/>
                <a:latin typeface="Consolas" panose="020B0609020204030204" pitchFamily="49" charset="0"/>
              </a:rPr>
              <a:t> gift </a:t>
            </a:r>
            <a:r>
              <a:rPr kumimoji="0" lang="nl-BE" altLang="nl-BE" b="1" i="0" u="none" strike="noStrike" cap="none" normalizeH="0" baseline="0" dirty="0" err="1">
                <a:ln>
                  <a:noFill/>
                </a:ln>
                <a:solidFill>
                  <a:srgbClr val="008080"/>
                </a:solidFill>
                <a:effectLst/>
                <a:latin typeface="Consolas" panose="020B0609020204030204" pitchFamily="49" charset="0"/>
              </a:rPr>
              <a:t>cost</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0" i="0" u="none" strike="noStrike" cap="none" normalizeH="0" baseline="0" dirty="0">
                <a:ln>
                  <a:noFill/>
                </a:ln>
                <a:solidFill>
                  <a:srgbClr val="000000"/>
                </a:solidFill>
                <a:effectLst/>
                <a:latin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1" u="none" strike="noStrike" cap="none" normalizeH="0" baseline="0" dirty="0">
                <a:ln>
                  <a:noFill/>
                </a:ln>
                <a:solidFill>
                  <a:srgbClr val="808080"/>
                </a:solidFill>
                <a:effectLst/>
                <a:latin typeface="Consolas" panose="020B0609020204030204" pitchFamily="49" charset="0"/>
              </a:rPr>
              <a:t># </a:t>
            </a:r>
            <a:r>
              <a:rPr kumimoji="0" lang="nl-BE" altLang="nl-BE" b="0" i="1" u="none" strike="noStrike" cap="none" normalizeH="0" baseline="0" dirty="0" err="1">
                <a:ln>
                  <a:noFill/>
                </a:ln>
                <a:solidFill>
                  <a:srgbClr val="808080"/>
                </a:solidFill>
                <a:effectLst/>
                <a:latin typeface="Consolas" panose="020B0609020204030204" pitchFamily="49" charset="0"/>
              </a:rPr>
              <a:t>process</a:t>
            </a:r>
            <a:r>
              <a:rPr kumimoji="0" lang="nl-BE" altLang="nl-BE" b="0" i="1" u="none" strike="noStrike" cap="none" normalizeH="0" baseline="0" dirty="0">
                <a:ln>
                  <a:noFill/>
                </a:ln>
                <a:solidFill>
                  <a:srgbClr val="808080"/>
                </a:solidFill>
                <a:effectLst/>
                <a:latin typeface="Consolas" panose="020B0609020204030204" pitchFamily="49" charset="0"/>
              </a:rPr>
              <a:t> data</a:t>
            </a:r>
            <a:br>
              <a:rPr kumimoji="0" lang="nl-BE" altLang="nl-BE" b="0" i="1" u="none" strike="noStrike" cap="none" normalizeH="0" baseline="0" dirty="0">
                <a:ln>
                  <a:noFill/>
                </a:ln>
                <a:solidFill>
                  <a:srgbClr val="808080"/>
                </a:solidFill>
                <a:effectLst/>
                <a:latin typeface="Consolas" panose="020B0609020204030204" pitchFamily="49" charset="0"/>
              </a:rPr>
            </a:br>
            <a:r>
              <a:rPr kumimoji="0" lang="nl-BE" altLang="nl-BE" b="0" i="0" u="none" strike="noStrike" cap="none" normalizeH="0" baseline="0" dirty="0" err="1">
                <a:ln>
                  <a:noFill/>
                </a:ln>
                <a:solidFill>
                  <a:srgbClr val="000000"/>
                </a:solidFill>
                <a:effectLst/>
                <a:latin typeface="Consolas" panose="020B0609020204030204" pitchFamily="49" charset="0"/>
              </a:rPr>
              <a:t>price_per_guest</a:t>
            </a:r>
            <a:r>
              <a:rPr kumimoji="0" lang="nl-BE" altLang="nl-BE" b="0" i="0" u="none" strike="noStrike" cap="none" normalizeH="0" baseline="0" dirty="0">
                <a:ln>
                  <a:noFill/>
                </a:ln>
                <a:solidFill>
                  <a:srgbClr val="000000"/>
                </a:solidFill>
                <a:effectLst/>
                <a:latin typeface="Consolas" panose="020B0609020204030204" pitchFamily="49" charset="0"/>
              </a:rPr>
              <a:t> = </a:t>
            </a:r>
            <a:r>
              <a:rPr kumimoji="0" lang="nl-BE" altLang="nl-BE" b="0" i="0" u="none" strike="noStrike" cap="none" normalizeH="0" baseline="0" dirty="0" err="1">
                <a:ln>
                  <a:noFill/>
                </a:ln>
                <a:solidFill>
                  <a:srgbClr val="000000"/>
                </a:solidFill>
                <a:effectLst/>
                <a:latin typeface="Consolas" panose="020B0609020204030204" pitchFamily="49" charset="0"/>
              </a:rPr>
              <a:t>price_present</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0" i="0" u="none" strike="noStrike" cap="none" normalizeH="0" baseline="0" dirty="0" err="1">
                <a:ln>
                  <a:noFill/>
                </a:ln>
                <a:solidFill>
                  <a:srgbClr val="000000"/>
                </a:solidFill>
                <a:effectLst/>
                <a:latin typeface="Consolas" panose="020B0609020204030204" pitchFamily="49" charset="0"/>
              </a:rPr>
              <a:t>number_of_guests</a:t>
            </a:r>
            <a:endParaRPr kumimoji="0" lang="nl-BE" altLang="nl-BE" b="0" i="0" u="none" strike="noStrike" cap="none" normalizeH="0" baseline="0" dirty="0">
              <a:ln>
                <a:noFill/>
              </a:ln>
              <a:solidFill>
                <a:srgbClr val="000000"/>
              </a:solidFill>
              <a:effectLst/>
              <a:latin typeface="Consolas" panose="020B0609020204030204" pitchFamily="49" charset="0"/>
            </a:endParaRPr>
          </a:p>
          <a:p>
            <a:pPr lvl="0" eaLnBrk="0" fontAlgn="base" hangingPunct="0">
              <a:spcBef>
                <a:spcPct val="0"/>
              </a:spcBef>
              <a:spcAft>
                <a:spcPct val="0"/>
              </a:spcAft>
            </a:pPr>
            <a:br>
              <a:rPr kumimoji="0" lang="nl-BE" altLang="nl-BE" b="0" i="0" u="none" strike="noStrike" cap="none" normalizeH="0" baseline="0" dirty="0">
                <a:ln>
                  <a:noFill/>
                </a:ln>
                <a:solidFill>
                  <a:srgbClr val="000000"/>
                </a:solidFill>
                <a:effectLst/>
                <a:latin typeface="Consolas" panose="020B0609020204030204" pitchFamily="49" charset="0"/>
              </a:rPr>
            </a:br>
            <a:r>
              <a:rPr kumimoji="0" lang="nl-BE" altLang="nl-BE" b="0" i="1" u="none" strike="noStrike" cap="none" normalizeH="0" baseline="0" dirty="0">
                <a:ln>
                  <a:noFill/>
                </a:ln>
                <a:solidFill>
                  <a:srgbClr val="808080"/>
                </a:solidFill>
                <a:effectLst/>
                <a:latin typeface="Consolas" panose="020B0609020204030204" pitchFamily="49" charset="0"/>
              </a:rPr>
              <a:t># print information</a:t>
            </a:r>
            <a:br>
              <a:rPr kumimoji="0" lang="nl-BE" altLang="nl-BE" b="0" i="1" u="none" strike="noStrike" cap="none" normalizeH="0" baseline="0" dirty="0">
                <a:ln>
                  <a:noFill/>
                </a:ln>
                <a:solidFill>
                  <a:srgbClr val="808080"/>
                </a:solidFill>
                <a:effectLst/>
                <a:latin typeface="Consolas" panose="020B0609020204030204" pitchFamily="49" charset="0"/>
              </a:rPr>
            </a:br>
            <a:r>
              <a:rPr kumimoji="0" lang="nl-BE" altLang="nl-BE" b="0" i="0" u="none" strike="noStrike" cap="none" normalizeH="0" baseline="0" dirty="0">
                <a:ln>
                  <a:noFill/>
                </a:ln>
                <a:solidFill>
                  <a:srgbClr val="000080"/>
                </a:solidFill>
                <a:effectLst/>
                <a:latin typeface="Consolas" panose="020B0609020204030204" pitchFamily="49" charset="0"/>
              </a:rPr>
              <a:t>print</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1" i="0" u="none" strike="noStrike" cap="none" normalizeH="0" baseline="0" dirty="0">
                <a:ln>
                  <a:noFill/>
                </a:ln>
                <a:solidFill>
                  <a:srgbClr val="008080"/>
                </a:solidFill>
                <a:effectLst/>
                <a:latin typeface="Consolas" panose="020B0609020204030204" pitchFamily="49" charset="0"/>
              </a:rPr>
              <a:t>"</a:t>
            </a:r>
            <a:r>
              <a:rPr kumimoji="0" lang="nl-BE" altLang="nl-BE" b="1" i="0" u="none" strike="noStrike" cap="none" normalizeH="0" baseline="0" dirty="0">
                <a:ln>
                  <a:noFill/>
                </a:ln>
                <a:solidFill>
                  <a:srgbClr val="000080"/>
                </a:solidFill>
                <a:effectLst/>
                <a:latin typeface="Consolas" panose="020B0609020204030204" pitchFamily="49" charset="0"/>
              </a:rPr>
              <a:t>\</a:t>
            </a:r>
            <a:r>
              <a:rPr kumimoji="0" lang="nl-BE" altLang="nl-BE" b="1" i="0" u="none" strike="noStrike" cap="none" normalizeH="0" baseline="0" dirty="0" err="1">
                <a:ln>
                  <a:noFill/>
                </a:ln>
                <a:solidFill>
                  <a:srgbClr val="000080"/>
                </a:solidFill>
                <a:effectLst/>
                <a:latin typeface="Consolas" panose="020B0609020204030204" pitchFamily="49" charset="0"/>
              </a:rPr>
              <a:t>n</a:t>
            </a:r>
            <a:r>
              <a:rPr kumimoji="0" lang="nl-BE" altLang="nl-BE" b="1" i="0" u="none" strike="noStrike" cap="none" normalizeH="0" baseline="0" dirty="0" err="1">
                <a:ln>
                  <a:noFill/>
                </a:ln>
                <a:solidFill>
                  <a:srgbClr val="008080"/>
                </a:solidFill>
                <a:effectLst/>
                <a:latin typeface="Consolas" panose="020B0609020204030204" pitchFamily="49" charset="0"/>
              </a:rPr>
              <a:t>Your</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1" i="0" u="none" strike="noStrike" cap="none" normalizeH="0" baseline="0" dirty="0" err="1">
                <a:ln>
                  <a:noFill/>
                </a:ln>
                <a:solidFill>
                  <a:srgbClr val="008080"/>
                </a:solidFill>
                <a:effectLst/>
                <a:latin typeface="Consolas" panose="020B0609020204030204" pitchFamily="49" charset="0"/>
              </a:rPr>
              <a:t>contribution</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1" i="0" u="none" strike="noStrike" cap="none" normalizeH="0" baseline="0" dirty="0" err="1">
                <a:ln>
                  <a:noFill/>
                </a:ln>
                <a:solidFill>
                  <a:srgbClr val="008080"/>
                </a:solidFill>
                <a:effectLst/>
                <a:latin typeface="Consolas" panose="020B0609020204030204" pitchFamily="49" charset="0"/>
              </a:rPr>
              <a:t>to</a:t>
            </a:r>
            <a:r>
              <a:rPr kumimoji="0" lang="nl-BE" altLang="nl-BE" b="1" i="0" u="none" strike="noStrike" cap="none" normalizeH="0" baseline="0" dirty="0">
                <a:ln>
                  <a:noFill/>
                </a:ln>
                <a:solidFill>
                  <a:srgbClr val="008080"/>
                </a:solidFill>
                <a:effectLst/>
                <a:latin typeface="Consolas" panose="020B0609020204030204" pitchFamily="49" charset="0"/>
              </a:rPr>
              <a:t> </a:t>
            </a:r>
            <a:r>
              <a:rPr kumimoji="0" lang="nl-BE" altLang="nl-BE" b="1" i="0" u="none" strike="noStrike" cap="none" normalizeH="0" baseline="0" dirty="0" err="1">
                <a:ln>
                  <a:noFill/>
                </a:ln>
                <a:solidFill>
                  <a:srgbClr val="008080"/>
                </a:solidFill>
                <a:effectLst/>
                <a:latin typeface="Consolas" panose="020B0609020204030204" pitchFamily="49" charset="0"/>
              </a:rPr>
              <a:t>the</a:t>
            </a:r>
            <a:r>
              <a:rPr kumimoji="0" lang="nl-BE" altLang="nl-BE" b="1" i="0" u="none" strike="noStrike" cap="none" normalizeH="0" baseline="0" dirty="0">
                <a:ln>
                  <a:noFill/>
                </a:ln>
                <a:solidFill>
                  <a:srgbClr val="008080"/>
                </a:solidFill>
                <a:effectLst/>
                <a:latin typeface="Consolas" panose="020B0609020204030204" pitchFamily="49" charset="0"/>
              </a:rPr>
              <a:t> gift </a:t>
            </a:r>
            <a:r>
              <a:rPr kumimoji="0" lang="nl-BE" altLang="nl-BE" b="1" i="0" u="none" strike="noStrike" cap="none" normalizeH="0" baseline="0" dirty="0" err="1">
                <a:ln>
                  <a:noFill/>
                </a:ln>
                <a:solidFill>
                  <a:srgbClr val="008080"/>
                </a:solidFill>
                <a:effectLst/>
                <a:latin typeface="Consolas" panose="020B0609020204030204" pitchFamily="49" charset="0"/>
              </a:rPr>
              <a:t>for</a:t>
            </a:r>
            <a:r>
              <a:rPr kumimoji="0" lang="nl-BE" altLang="nl-BE" b="1" i="0" u="none" strike="noStrike" cap="none" normalizeH="0" baseline="0" dirty="0">
                <a:ln>
                  <a:noFill/>
                </a:ln>
                <a:solidFill>
                  <a:srgbClr val="008080"/>
                </a:solidFill>
                <a:effectLst/>
                <a:latin typeface="Consolas" panose="020B0609020204030204" pitchFamily="49" charset="0"/>
              </a:rPr>
              <a:t> </a:t>
            </a:r>
            <a:r>
              <a:rPr lang="nl-BE" altLang="nl-BE" b="1" dirty="0">
                <a:solidFill>
                  <a:srgbClr val="008080"/>
                </a:solidFill>
                <a:latin typeface="Consolas" panose="020B0609020204030204" pitchFamily="49" charset="0"/>
              </a:rPr>
              <a:t>" </a:t>
            </a:r>
            <a:r>
              <a:rPr kumimoji="0" lang="nl-BE" altLang="nl-BE" b="0" i="0" u="none" strike="noStrike" cap="none" normalizeH="0" baseline="0" dirty="0">
                <a:ln>
                  <a:noFill/>
                </a:ln>
                <a:solidFill>
                  <a:srgbClr val="000000"/>
                </a:solidFill>
                <a:effectLst/>
                <a:latin typeface="Consolas" panose="020B0609020204030204" pitchFamily="49" charset="0"/>
              </a:rPr>
              <a:t>+ person + </a:t>
            </a:r>
            <a:r>
              <a:rPr kumimoji="0" lang="nl-BE" altLang="nl-BE" b="1" i="0" u="none" strike="noStrike" cap="none" normalizeH="0" baseline="0" dirty="0">
                <a:ln>
                  <a:noFill/>
                </a:ln>
                <a:solidFill>
                  <a:srgbClr val="008080"/>
                </a:solidFill>
                <a:effectLst/>
                <a:latin typeface="Consolas" panose="020B0609020204030204" pitchFamily="49" charset="0"/>
              </a:rPr>
              <a:t>" = </a:t>
            </a:r>
            <a:r>
              <a:rPr lang="nl-BE" altLang="nl-BE" b="1" dirty="0">
                <a:solidFill>
                  <a:srgbClr val="008080"/>
                </a:solidFill>
                <a:latin typeface="Consolas" panose="020B0609020204030204" pitchFamily="49" charset="0"/>
              </a:rPr>
              <a:t>" </a:t>
            </a:r>
            <a:r>
              <a:rPr kumimoji="0" lang="nl-BE" altLang="nl-BE" b="0" i="0" u="none" strike="noStrike" cap="none" normalizeH="0" baseline="0" dirty="0">
                <a:ln>
                  <a:noFill/>
                </a:ln>
                <a:solidFill>
                  <a:srgbClr val="000000"/>
                </a:solidFill>
                <a:effectLst/>
                <a:latin typeface="Consolas" panose="020B0609020204030204" pitchFamily="49" charset="0"/>
              </a:rPr>
              <a:t>+ </a:t>
            </a:r>
            <a:r>
              <a:rPr kumimoji="0" lang="nl-BE" altLang="nl-BE" b="0" i="0" u="none" strike="noStrike" cap="none" normalizeH="0" baseline="0" dirty="0" err="1">
                <a:ln>
                  <a:noFill/>
                </a:ln>
                <a:solidFill>
                  <a:srgbClr val="000080"/>
                </a:solidFill>
                <a:effectLst/>
                <a:latin typeface="Consolas" panose="020B0609020204030204" pitchFamily="49" charset="0"/>
              </a:rPr>
              <a:t>str</a:t>
            </a:r>
            <a:r>
              <a:rPr kumimoji="0" lang="nl-BE" altLang="nl-BE" b="0" i="0" u="none" strike="noStrike" cap="none" normalizeH="0" baseline="0" dirty="0">
                <a:ln>
                  <a:noFill/>
                </a:ln>
                <a:solidFill>
                  <a:srgbClr val="000000"/>
                </a:solidFill>
                <a:effectLst/>
                <a:latin typeface="Consolas" panose="020B0609020204030204" pitchFamily="49" charset="0"/>
              </a:rPr>
              <a:t>(</a:t>
            </a:r>
            <a:r>
              <a:rPr kumimoji="0" lang="nl-BE" altLang="nl-BE" b="0" i="0" u="none" strike="noStrike" cap="none" normalizeH="0" baseline="0" dirty="0" err="1">
                <a:ln>
                  <a:noFill/>
                </a:ln>
                <a:solidFill>
                  <a:srgbClr val="000000"/>
                </a:solidFill>
                <a:effectLst/>
                <a:latin typeface="Consolas" panose="020B0609020204030204" pitchFamily="49" charset="0"/>
              </a:rPr>
              <a:t>price_per_guest</a:t>
            </a:r>
            <a:r>
              <a:rPr kumimoji="0" lang="nl-BE" altLang="nl-BE" b="0" i="0" u="none" strike="noStrike" cap="none" normalizeH="0" baseline="0" dirty="0">
                <a:ln>
                  <a:noFill/>
                </a:ln>
                <a:solidFill>
                  <a:srgbClr val="000000"/>
                </a:solidFill>
                <a:effectLst/>
                <a:latin typeface="Consolas" panose="020B0609020204030204" pitchFamily="49" charset="0"/>
              </a:rPr>
              <a:t>))</a:t>
            </a:r>
            <a:endParaRPr kumimoji="0" lang="nl-BE" altLang="nl-BE" b="0" i="0" u="none" strike="noStrike" cap="none" normalizeH="0" baseline="0" dirty="0">
              <a:ln>
                <a:noFill/>
              </a:ln>
              <a:solidFill>
                <a:schemeClr val="tx1"/>
              </a:solidFill>
              <a:effectLst/>
              <a:latin typeface="Arial" panose="020B0604020202020204" pitchFamily="34" charset="0"/>
            </a:endParaRPr>
          </a:p>
        </p:txBody>
      </p:sp>
      <p:pic>
        <p:nvPicPr>
          <p:cNvPr id="6" name="Afbeelding 5">
            <a:extLst>
              <a:ext uri="{FF2B5EF4-FFF2-40B4-BE49-F238E27FC236}">
                <a16:creationId xmlns:a16="http://schemas.microsoft.com/office/drawing/2014/main" id="{13A58B88-4F2D-4C49-B662-2E401EAAF241}"/>
              </a:ext>
            </a:extLst>
          </p:cNvPr>
          <p:cNvPicPr>
            <a:picLocks noChangeAspect="1"/>
          </p:cNvPicPr>
          <p:nvPr/>
        </p:nvPicPr>
        <p:blipFill>
          <a:blip r:embed="rId5"/>
          <a:stretch>
            <a:fillRect/>
          </a:stretch>
        </p:blipFill>
        <p:spPr>
          <a:xfrm>
            <a:off x="7011368" y="2221398"/>
            <a:ext cx="4995974" cy="1487690"/>
          </a:xfrm>
          <a:prstGeom prst="rect">
            <a:avLst/>
          </a:prstGeom>
        </p:spPr>
      </p:pic>
      <p:sp>
        <p:nvSpPr>
          <p:cNvPr id="2" name="Titel 1">
            <a:extLst>
              <a:ext uri="{FF2B5EF4-FFF2-40B4-BE49-F238E27FC236}">
                <a16:creationId xmlns:a16="http://schemas.microsoft.com/office/drawing/2014/main" id="{3AA6CEC6-2158-4E2D-AAAB-5F0AFB2A0592}"/>
              </a:ext>
            </a:extLst>
          </p:cNvPr>
          <p:cNvSpPr>
            <a:spLocks noGrp="1"/>
          </p:cNvSpPr>
          <p:nvPr>
            <p:ph type="title"/>
          </p:nvPr>
        </p:nvSpPr>
        <p:spPr/>
        <p:txBody>
          <a:bodyPr/>
          <a:lstStyle/>
          <a:p>
            <a:r>
              <a:rPr lang="nl-BE" dirty="0" err="1"/>
              <a:t>Recap</a:t>
            </a:r>
            <a:endParaRPr lang="nl-BE" dirty="0"/>
          </a:p>
        </p:txBody>
      </p:sp>
      <p:sp>
        <p:nvSpPr>
          <p:cNvPr id="3" name="Tijdelijke aanduiding voor inhoud 2">
            <a:extLst>
              <a:ext uri="{FF2B5EF4-FFF2-40B4-BE49-F238E27FC236}">
                <a16:creationId xmlns:a16="http://schemas.microsoft.com/office/drawing/2014/main" id="{866D395F-6B0D-46EB-9A83-008C409555E5}"/>
              </a:ext>
            </a:extLst>
          </p:cNvPr>
          <p:cNvSpPr>
            <a:spLocks noGrp="1"/>
          </p:cNvSpPr>
          <p:nvPr>
            <p:ph idx="1"/>
          </p:nvPr>
        </p:nvSpPr>
        <p:spPr/>
        <p:txBody>
          <a:bodyPr/>
          <a:lstStyle/>
          <a:p>
            <a:r>
              <a:rPr lang="en-US" dirty="0"/>
              <a:t>Many programs have the following structure:</a:t>
            </a:r>
            <a:endParaRPr lang="nl-BE" dirty="0"/>
          </a:p>
          <a:p>
            <a:pPr lvl="1"/>
            <a:r>
              <a:rPr lang="nl-BE" dirty="0" err="1">
                <a:solidFill>
                  <a:srgbClr val="FF0000"/>
                </a:solidFill>
              </a:rPr>
              <a:t>You</a:t>
            </a:r>
            <a:r>
              <a:rPr lang="nl-BE" dirty="0">
                <a:solidFill>
                  <a:srgbClr val="FF0000"/>
                </a:solidFill>
              </a:rPr>
              <a:t> </a:t>
            </a:r>
            <a:r>
              <a:rPr lang="nl-BE" dirty="0" err="1">
                <a:solidFill>
                  <a:srgbClr val="FF0000"/>
                </a:solidFill>
              </a:rPr>
              <a:t>read</a:t>
            </a:r>
            <a:r>
              <a:rPr lang="nl-BE" dirty="0">
                <a:solidFill>
                  <a:srgbClr val="FF0000"/>
                </a:solidFill>
              </a:rPr>
              <a:t> data					</a:t>
            </a:r>
          </a:p>
          <a:p>
            <a:pPr lvl="1"/>
            <a:r>
              <a:rPr lang="nl-BE" dirty="0" err="1">
                <a:solidFill>
                  <a:srgbClr val="92D050"/>
                </a:solidFill>
              </a:rPr>
              <a:t>You</a:t>
            </a:r>
            <a:r>
              <a:rPr lang="nl-BE" dirty="0">
                <a:solidFill>
                  <a:srgbClr val="92D050"/>
                </a:solidFill>
              </a:rPr>
              <a:t> </a:t>
            </a:r>
            <a:r>
              <a:rPr lang="nl-BE" dirty="0" err="1">
                <a:solidFill>
                  <a:srgbClr val="92D050"/>
                </a:solidFill>
              </a:rPr>
              <a:t>process</a:t>
            </a:r>
            <a:r>
              <a:rPr lang="nl-BE" dirty="0">
                <a:solidFill>
                  <a:srgbClr val="92D050"/>
                </a:solidFill>
              </a:rPr>
              <a:t> </a:t>
            </a:r>
            <a:r>
              <a:rPr lang="nl-BE" dirty="0" err="1">
                <a:solidFill>
                  <a:srgbClr val="92D050"/>
                </a:solidFill>
              </a:rPr>
              <a:t>those</a:t>
            </a:r>
            <a:r>
              <a:rPr lang="nl-BE" dirty="0">
                <a:solidFill>
                  <a:srgbClr val="92D050"/>
                </a:solidFill>
              </a:rPr>
              <a:t> data</a:t>
            </a:r>
            <a:r>
              <a:rPr lang="nl-BE" dirty="0"/>
              <a:t>				</a:t>
            </a:r>
          </a:p>
          <a:p>
            <a:pPr lvl="1"/>
            <a:r>
              <a:rPr lang="nl-BE" dirty="0" err="1">
                <a:solidFill>
                  <a:srgbClr val="0070C0"/>
                </a:solidFill>
              </a:rPr>
              <a:t>You</a:t>
            </a:r>
            <a:r>
              <a:rPr lang="nl-BE" dirty="0">
                <a:solidFill>
                  <a:srgbClr val="0070C0"/>
                </a:solidFill>
              </a:rPr>
              <a:t> print </a:t>
            </a:r>
            <a:r>
              <a:rPr lang="nl-BE" dirty="0" err="1">
                <a:solidFill>
                  <a:srgbClr val="0070C0"/>
                </a:solidFill>
              </a:rPr>
              <a:t>the</a:t>
            </a:r>
            <a:r>
              <a:rPr lang="nl-BE" dirty="0">
                <a:solidFill>
                  <a:srgbClr val="0070C0"/>
                </a:solidFill>
              </a:rPr>
              <a:t> information </a:t>
            </a:r>
            <a:r>
              <a:rPr lang="nl-BE" dirty="0" err="1">
                <a:solidFill>
                  <a:srgbClr val="0070C0"/>
                </a:solidFill>
              </a:rPr>
              <a:t>you</a:t>
            </a:r>
            <a:r>
              <a:rPr lang="nl-BE" dirty="0">
                <a:solidFill>
                  <a:srgbClr val="0070C0"/>
                </a:solidFill>
              </a:rPr>
              <a:t> </a:t>
            </a:r>
            <a:r>
              <a:rPr lang="nl-BE" dirty="0" err="1">
                <a:solidFill>
                  <a:srgbClr val="0070C0"/>
                </a:solidFill>
              </a:rPr>
              <a:t>obtained</a:t>
            </a:r>
            <a:endParaRPr lang="nl-BE" dirty="0">
              <a:solidFill>
                <a:srgbClr val="4584B6"/>
              </a:solidFill>
            </a:endParaRPr>
          </a:p>
          <a:p>
            <a:pPr lvl="1"/>
            <a:endParaRPr lang="en-US" dirty="0">
              <a:solidFill>
                <a:srgbClr val="4584B6"/>
              </a:solidFill>
            </a:endParaRPr>
          </a:p>
          <a:p>
            <a:endParaRPr lang="nl-BE" dirty="0">
              <a:solidFill>
                <a:srgbClr val="4584B6"/>
              </a:solidFill>
            </a:endParaRPr>
          </a:p>
        </p:txBody>
      </p:sp>
      <p:sp>
        <p:nvSpPr>
          <p:cNvPr id="4" name="Tijdelijke aanduiding voor dianummer 3">
            <a:extLst>
              <a:ext uri="{FF2B5EF4-FFF2-40B4-BE49-F238E27FC236}">
                <a16:creationId xmlns:a16="http://schemas.microsoft.com/office/drawing/2014/main" id="{E6EC26B7-AE58-4A41-9473-B6B23F8DDA4E}"/>
              </a:ext>
            </a:extLst>
          </p:cNvPr>
          <p:cNvSpPr>
            <a:spLocks noGrp="1"/>
          </p:cNvSpPr>
          <p:nvPr>
            <p:ph type="sldNum" sz="quarter" idx="12"/>
          </p:nvPr>
        </p:nvSpPr>
        <p:spPr/>
        <p:txBody>
          <a:bodyPr/>
          <a:lstStyle/>
          <a:p>
            <a:fld id="{FE1B3154-47D9-4402-8EDB-E791933DC0B9}" type="slidenum">
              <a:rPr lang="nl-BE" smtClean="0"/>
              <a:pPr/>
              <a:t>44</a:t>
            </a:fld>
            <a:endParaRPr lang="nl-BE" dirty="0"/>
          </a:p>
        </p:txBody>
      </p:sp>
      <p:sp>
        <p:nvSpPr>
          <p:cNvPr id="8" name="Rechthoek 7">
            <a:extLst>
              <a:ext uri="{FF2B5EF4-FFF2-40B4-BE49-F238E27FC236}">
                <a16:creationId xmlns:a16="http://schemas.microsoft.com/office/drawing/2014/main" id="{75551830-0E52-4E1E-9705-F6515D105745}"/>
              </a:ext>
            </a:extLst>
          </p:cNvPr>
          <p:cNvSpPr/>
          <p:nvPr/>
        </p:nvSpPr>
        <p:spPr>
          <a:xfrm>
            <a:off x="6903218" y="2154523"/>
            <a:ext cx="5074417" cy="97153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Rechthoek 9">
            <a:extLst>
              <a:ext uri="{FF2B5EF4-FFF2-40B4-BE49-F238E27FC236}">
                <a16:creationId xmlns:a16="http://schemas.microsoft.com/office/drawing/2014/main" id="{E9B81CEE-9939-4830-B526-669A21C076A7}"/>
              </a:ext>
            </a:extLst>
          </p:cNvPr>
          <p:cNvSpPr/>
          <p:nvPr/>
        </p:nvSpPr>
        <p:spPr>
          <a:xfrm>
            <a:off x="6903217" y="3144029"/>
            <a:ext cx="5074417" cy="565059"/>
          </a:xfrm>
          <a:prstGeom prst="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extLst>
              <a:ext uri="{FF2B5EF4-FFF2-40B4-BE49-F238E27FC236}">
                <a16:creationId xmlns:a16="http://schemas.microsoft.com/office/drawing/2014/main" id="{D28ADD64-602C-4830-9C08-797D042F2532}"/>
              </a:ext>
            </a:extLst>
          </p:cNvPr>
          <p:cNvSpPr/>
          <p:nvPr/>
        </p:nvSpPr>
        <p:spPr>
          <a:xfrm>
            <a:off x="621236" y="4175090"/>
            <a:ext cx="10440054" cy="97971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2" name="Rechthoek 11">
            <a:extLst>
              <a:ext uri="{FF2B5EF4-FFF2-40B4-BE49-F238E27FC236}">
                <a16:creationId xmlns:a16="http://schemas.microsoft.com/office/drawing/2014/main" id="{B3335AFC-9B00-4C5F-A059-7BBEB767E7E1}"/>
              </a:ext>
            </a:extLst>
          </p:cNvPr>
          <p:cNvSpPr/>
          <p:nvPr/>
        </p:nvSpPr>
        <p:spPr>
          <a:xfrm>
            <a:off x="621236" y="6356349"/>
            <a:ext cx="10732564" cy="432000"/>
          </a:xfrm>
          <a:prstGeom prst="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3" name="Rechthoek 12">
            <a:extLst>
              <a:ext uri="{FF2B5EF4-FFF2-40B4-BE49-F238E27FC236}">
                <a16:creationId xmlns:a16="http://schemas.microsoft.com/office/drawing/2014/main" id="{9BBFDF69-1E9E-4497-B72C-3383A9CFDF53}"/>
              </a:ext>
            </a:extLst>
          </p:cNvPr>
          <p:cNvSpPr/>
          <p:nvPr/>
        </p:nvSpPr>
        <p:spPr>
          <a:xfrm>
            <a:off x="621236" y="5553436"/>
            <a:ext cx="10440054" cy="432000"/>
          </a:xfrm>
          <a:prstGeom prst="rect">
            <a:avLst/>
          </a:prstGeom>
          <a:noFill/>
          <a:ln w="28575">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Audio 4">
            <a:hlinkClick r:id="" action="ppaction://media"/>
            <a:extLst>
              <a:ext uri="{FF2B5EF4-FFF2-40B4-BE49-F238E27FC236}">
                <a16:creationId xmlns:a16="http://schemas.microsoft.com/office/drawing/2014/main" id="{4004B28A-FAE6-4DB0-895A-7FF1567187F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205063951"/>
      </p:ext>
    </p:extLst>
  </p:cSld>
  <p:clrMapOvr>
    <a:masterClrMapping/>
  </p:clrMapOvr>
  <mc:AlternateContent xmlns:mc="http://schemas.openxmlformats.org/markup-compatibility/2006" xmlns:p14="http://schemas.microsoft.com/office/powerpoint/2010/main">
    <mc:Choice Requires="p14">
      <p:transition spd="slow" p14:dur="2000" advTm="259856"/>
    </mc:Choice>
    <mc:Fallback xmlns="">
      <p:transition spd="slow" advTm="2598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06250-BB84-4A96-84AA-B07559F2492A}"/>
              </a:ext>
            </a:extLst>
          </p:cNvPr>
          <p:cNvSpPr>
            <a:spLocks noGrp="1"/>
          </p:cNvSpPr>
          <p:nvPr>
            <p:ph type="title"/>
          </p:nvPr>
        </p:nvSpPr>
        <p:spPr/>
        <p:txBody>
          <a:bodyPr/>
          <a:lstStyle/>
          <a:p>
            <a:r>
              <a:rPr lang="nl-BE" dirty="0" err="1"/>
              <a:t>Recap</a:t>
            </a:r>
            <a:endParaRPr lang="nl-BE" dirty="0"/>
          </a:p>
        </p:txBody>
      </p:sp>
      <p:sp>
        <p:nvSpPr>
          <p:cNvPr id="3" name="Content Placeholder 2">
            <a:extLst>
              <a:ext uri="{FF2B5EF4-FFF2-40B4-BE49-F238E27FC236}">
                <a16:creationId xmlns:a16="http://schemas.microsoft.com/office/drawing/2014/main" id="{3D24DC73-917F-46AE-94A6-499DB6099B5F}"/>
              </a:ext>
            </a:extLst>
          </p:cNvPr>
          <p:cNvSpPr>
            <a:spLocks noGrp="1"/>
          </p:cNvSpPr>
          <p:nvPr>
            <p:ph idx="1"/>
          </p:nvPr>
        </p:nvSpPr>
        <p:spPr/>
        <p:txBody>
          <a:bodyPr/>
          <a:lstStyle/>
          <a:p>
            <a:pPr marL="0" indent="0">
              <a:buNone/>
            </a:pPr>
            <a:r>
              <a:rPr lang="en-US" b="0" i="0" dirty="0">
                <a:solidFill>
                  <a:srgbClr val="202124"/>
                </a:solidFill>
                <a:effectLst/>
                <a:latin typeface="arial" panose="020B0604020202020204" pitchFamily="34" charset="0"/>
              </a:rPr>
              <a:t>The new line character in Python is </a:t>
            </a:r>
            <a:r>
              <a:rPr lang="en-US" b="1" i="0" dirty="0">
                <a:solidFill>
                  <a:srgbClr val="202124"/>
                </a:solidFill>
                <a:effectLst/>
                <a:latin typeface="arial" panose="020B0604020202020204" pitchFamily="34" charset="0"/>
              </a:rPr>
              <a:t>\n </a:t>
            </a:r>
            <a:r>
              <a:rPr lang="en-US" b="0" i="0" dirty="0">
                <a:solidFill>
                  <a:srgbClr val="202124"/>
                </a:solidFill>
                <a:effectLst/>
                <a:latin typeface="arial" panose="020B0604020202020204" pitchFamily="34" charset="0"/>
              </a:rPr>
              <a:t>. </a:t>
            </a:r>
          </a:p>
          <a:p>
            <a:pPr marL="0" indent="0">
              <a:buNone/>
            </a:pPr>
            <a:r>
              <a:rPr lang="en-US" i="0" dirty="0">
                <a:solidFill>
                  <a:srgbClr val="202124"/>
                </a:solidFill>
                <a:effectLst/>
                <a:latin typeface="arial" panose="020B0604020202020204" pitchFamily="34" charset="0"/>
              </a:rPr>
              <a:t>It is used to indicate the end of a line of text and the beginning of a new line</a:t>
            </a:r>
          </a:p>
        </p:txBody>
      </p:sp>
      <p:sp>
        <p:nvSpPr>
          <p:cNvPr id="4" name="Slide Number Placeholder 3">
            <a:extLst>
              <a:ext uri="{FF2B5EF4-FFF2-40B4-BE49-F238E27FC236}">
                <a16:creationId xmlns:a16="http://schemas.microsoft.com/office/drawing/2014/main" id="{29F341CE-0891-4C03-A1A3-58FB30951837}"/>
              </a:ext>
            </a:extLst>
          </p:cNvPr>
          <p:cNvSpPr>
            <a:spLocks noGrp="1"/>
          </p:cNvSpPr>
          <p:nvPr>
            <p:ph type="sldNum" sz="quarter" idx="12"/>
          </p:nvPr>
        </p:nvSpPr>
        <p:spPr/>
        <p:txBody>
          <a:bodyPr/>
          <a:lstStyle/>
          <a:p>
            <a:fld id="{FE1B3154-47D9-4402-8EDB-E791933DC0B9}" type="slidenum">
              <a:rPr lang="nl-BE" smtClean="0"/>
              <a:pPr/>
              <a:t>45</a:t>
            </a:fld>
            <a:endParaRPr lang="nl-BE"/>
          </a:p>
        </p:txBody>
      </p:sp>
      <p:pic>
        <p:nvPicPr>
          <p:cNvPr id="6" name="Picture 5">
            <a:extLst>
              <a:ext uri="{FF2B5EF4-FFF2-40B4-BE49-F238E27FC236}">
                <a16:creationId xmlns:a16="http://schemas.microsoft.com/office/drawing/2014/main" id="{5CAD65F7-7320-4EB5-95D3-C4B6E2E8EA7B}"/>
              </a:ext>
            </a:extLst>
          </p:cNvPr>
          <p:cNvPicPr>
            <a:picLocks noChangeAspect="1"/>
          </p:cNvPicPr>
          <p:nvPr/>
        </p:nvPicPr>
        <p:blipFill>
          <a:blip r:embed="rId4"/>
          <a:stretch>
            <a:fillRect/>
          </a:stretch>
        </p:blipFill>
        <p:spPr>
          <a:xfrm>
            <a:off x="582705" y="3028950"/>
            <a:ext cx="10458450" cy="800100"/>
          </a:xfrm>
          <a:prstGeom prst="rect">
            <a:avLst/>
          </a:prstGeom>
        </p:spPr>
      </p:pic>
      <p:pic>
        <p:nvPicPr>
          <p:cNvPr id="7" name="Afbeelding 5">
            <a:extLst>
              <a:ext uri="{FF2B5EF4-FFF2-40B4-BE49-F238E27FC236}">
                <a16:creationId xmlns:a16="http://schemas.microsoft.com/office/drawing/2014/main" id="{D58E843F-51C8-4CB0-8337-B55A9A48E226}"/>
              </a:ext>
            </a:extLst>
          </p:cNvPr>
          <p:cNvPicPr>
            <a:picLocks noChangeAspect="1"/>
          </p:cNvPicPr>
          <p:nvPr/>
        </p:nvPicPr>
        <p:blipFill>
          <a:blip r:embed="rId5"/>
          <a:stretch>
            <a:fillRect/>
          </a:stretch>
        </p:blipFill>
        <p:spPr>
          <a:xfrm>
            <a:off x="6096000" y="4455907"/>
            <a:ext cx="4995974" cy="1487690"/>
          </a:xfrm>
          <a:prstGeom prst="rect">
            <a:avLst/>
          </a:prstGeom>
        </p:spPr>
      </p:pic>
      <p:pic>
        <p:nvPicPr>
          <p:cNvPr id="5" name="Audio 4">
            <a:hlinkClick r:id="" action="ppaction://media"/>
            <a:extLst>
              <a:ext uri="{FF2B5EF4-FFF2-40B4-BE49-F238E27FC236}">
                <a16:creationId xmlns:a16="http://schemas.microsoft.com/office/drawing/2014/main" id="{42430ED2-2C35-45E3-813C-655EA3D51B9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262788087"/>
      </p:ext>
    </p:extLst>
  </p:cSld>
  <p:clrMapOvr>
    <a:masterClrMapping/>
  </p:clrMapOvr>
  <mc:AlternateContent xmlns:mc="http://schemas.openxmlformats.org/markup-compatibility/2006" xmlns:p14="http://schemas.microsoft.com/office/powerpoint/2010/main">
    <mc:Choice Requires="p14">
      <p:transition spd="slow" p14:dur="2000" advTm="7382"/>
    </mc:Choice>
    <mc:Fallback xmlns="">
      <p:transition spd="slow" advTm="73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0722D38-B9AC-431B-9739-DB14469AB598}"/>
              </a:ext>
            </a:extLst>
          </p:cNvPr>
          <p:cNvSpPr>
            <a:spLocks noGrp="1"/>
          </p:cNvSpPr>
          <p:nvPr>
            <p:ph type="title"/>
          </p:nvPr>
        </p:nvSpPr>
        <p:spPr/>
        <p:txBody>
          <a:bodyPr/>
          <a:lstStyle/>
          <a:p>
            <a:r>
              <a:rPr lang="nl-BE" dirty="0"/>
              <a:t>Going back in time...</a:t>
            </a:r>
          </a:p>
        </p:txBody>
      </p:sp>
      <p:sp>
        <p:nvSpPr>
          <p:cNvPr id="3" name="Tijdelijke aanduiding voor inhoud 2">
            <a:extLst>
              <a:ext uri="{FF2B5EF4-FFF2-40B4-BE49-F238E27FC236}">
                <a16:creationId xmlns:a16="http://schemas.microsoft.com/office/drawing/2014/main" id="{F9B9DBD6-4A36-4DAE-A8E1-57B5DA792547}"/>
              </a:ext>
            </a:extLst>
          </p:cNvPr>
          <p:cNvSpPr>
            <a:spLocks noGrp="1"/>
          </p:cNvSpPr>
          <p:nvPr>
            <p:ph idx="1"/>
          </p:nvPr>
        </p:nvSpPr>
        <p:spPr/>
        <p:txBody>
          <a:bodyPr>
            <a:normAutofit lnSpcReduction="10000"/>
          </a:bodyPr>
          <a:lstStyle/>
          <a:p>
            <a:r>
              <a:rPr lang="nl-BE" dirty="0"/>
              <a:t>Each processor has its instruction set or collection of machine codes that can be processed.</a:t>
            </a:r>
          </a:p>
          <a:p>
            <a:r>
              <a:rPr lang="nl-BE" dirty="0"/>
              <a:t>Modern processors process up to a few hundred thousand MIPS (</a:t>
            </a:r>
            <a:r>
              <a:rPr lang="nl-BE" dirty="0" err="1"/>
              <a:t>Million</a:t>
            </a:r>
            <a:r>
              <a:rPr lang="nl-BE" dirty="0"/>
              <a:t> </a:t>
            </a:r>
            <a:r>
              <a:rPr lang="nl-BE" dirty="0" err="1"/>
              <a:t>Instructions</a:t>
            </a:r>
            <a:r>
              <a:rPr lang="nl-BE" dirty="0"/>
              <a:t> Per Second).</a:t>
            </a:r>
          </a:p>
          <a:p>
            <a:r>
              <a:rPr lang="nl-BE" dirty="0"/>
              <a:t>Because it is time consuming to write and maintain the instructions to be executed in machine code, assembly and programming languages have been developed.</a:t>
            </a:r>
          </a:p>
          <a:p>
            <a:pPr lvl="1"/>
            <a:r>
              <a:rPr lang="nl-BE" dirty="0"/>
              <a:t>In assembly languages, each line represents an instruction in machine language </a:t>
            </a:r>
          </a:p>
          <a:p>
            <a:pPr lvl="1"/>
            <a:endParaRPr lang="nl-BE" dirty="0"/>
          </a:p>
          <a:p>
            <a:pPr lvl="1"/>
            <a:r>
              <a:rPr lang="nl-BE" dirty="0"/>
              <a:t>In programming languages the actual machine language is abstracted and encoded in a clear, legible and </a:t>
            </a:r>
            <a:r>
              <a:rPr lang="nl-BE" dirty="0" err="1"/>
              <a:t>transparent</a:t>
            </a:r>
            <a:r>
              <a:rPr lang="nl-BE" dirty="0"/>
              <a:t> way</a:t>
            </a:r>
          </a:p>
          <a:p>
            <a:pPr marL="914400" lvl="2" indent="0">
              <a:buNone/>
            </a:pPr>
            <a:endParaRPr lang="nl-BE" dirty="0"/>
          </a:p>
        </p:txBody>
      </p:sp>
      <p:sp>
        <p:nvSpPr>
          <p:cNvPr id="7" name="Tekstvak 6">
            <a:extLst>
              <a:ext uri="{FF2B5EF4-FFF2-40B4-BE49-F238E27FC236}">
                <a16:creationId xmlns:a16="http://schemas.microsoft.com/office/drawing/2014/main" id="{DA329C35-F1A4-478E-8EA1-BC478A16DE0A}"/>
              </a:ext>
            </a:extLst>
          </p:cNvPr>
          <p:cNvSpPr txBox="1"/>
          <p:nvPr/>
        </p:nvSpPr>
        <p:spPr>
          <a:xfrm>
            <a:off x="3596130" y="4739210"/>
            <a:ext cx="6995826" cy="369332"/>
          </a:xfrm>
          <a:prstGeom prst="rect">
            <a:avLst/>
          </a:prstGeom>
          <a:noFill/>
        </p:spPr>
        <p:txBody>
          <a:bodyPr wrap="none" rtlCol="0">
            <a:spAutoFit/>
          </a:bodyPr>
          <a:lstStyle/>
          <a:p>
            <a:r>
              <a:rPr lang="nl-BE" dirty="0">
                <a:solidFill>
                  <a:srgbClr val="4584B6"/>
                </a:solidFill>
                <a:latin typeface="Consolas" panose="020B0609020204030204" pitchFamily="49" charset="0"/>
              </a:rPr>
              <a:t>MOV cx,12           Move or place 12 in register cx</a:t>
            </a:r>
          </a:p>
        </p:txBody>
      </p:sp>
      <p:sp>
        <p:nvSpPr>
          <p:cNvPr id="8" name="Tekstvak 7">
            <a:extLst>
              <a:ext uri="{FF2B5EF4-FFF2-40B4-BE49-F238E27FC236}">
                <a16:creationId xmlns:a16="http://schemas.microsoft.com/office/drawing/2014/main" id="{F99967E4-E5EE-436D-968C-C28543B7B5C4}"/>
              </a:ext>
            </a:extLst>
          </p:cNvPr>
          <p:cNvSpPr txBox="1"/>
          <p:nvPr/>
        </p:nvSpPr>
        <p:spPr>
          <a:xfrm>
            <a:off x="3596130" y="6073385"/>
            <a:ext cx="1451038" cy="369332"/>
          </a:xfrm>
          <a:prstGeom prst="rect">
            <a:avLst/>
          </a:prstGeom>
          <a:noFill/>
        </p:spPr>
        <p:txBody>
          <a:bodyPr wrap="none" rtlCol="0">
            <a:spAutoFit/>
          </a:bodyPr>
          <a:lstStyle/>
          <a:p>
            <a:r>
              <a:rPr lang="nl-BE" dirty="0">
                <a:solidFill>
                  <a:srgbClr val="4584B6"/>
                </a:solidFill>
                <a:latin typeface="Consolas" panose="020B0609020204030204" pitchFamily="49" charset="0"/>
              </a:rPr>
              <a:t>number = 12</a:t>
            </a:r>
          </a:p>
        </p:txBody>
      </p:sp>
      <p:sp>
        <p:nvSpPr>
          <p:cNvPr id="4" name="Tijdelijke aanduiding voor dianummer 3">
            <a:extLst>
              <a:ext uri="{FF2B5EF4-FFF2-40B4-BE49-F238E27FC236}">
                <a16:creationId xmlns:a16="http://schemas.microsoft.com/office/drawing/2014/main" id="{58855147-F990-4310-8A5B-461A66DD7B77}"/>
              </a:ext>
            </a:extLst>
          </p:cNvPr>
          <p:cNvSpPr>
            <a:spLocks noGrp="1"/>
          </p:cNvSpPr>
          <p:nvPr>
            <p:ph type="sldNum" sz="quarter" idx="12"/>
          </p:nvPr>
        </p:nvSpPr>
        <p:spPr/>
        <p:txBody>
          <a:bodyPr/>
          <a:lstStyle/>
          <a:p>
            <a:fld id="{FE1B3154-47D9-4402-8EDB-E791933DC0B9}" type="slidenum">
              <a:rPr lang="nl-BE" smtClean="0"/>
              <a:pPr/>
              <a:t>5</a:t>
            </a:fld>
            <a:endParaRPr lang="nl-BE" dirty="0"/>
          </a:p>
        </p:txBody>
      </p:sp>
      <p:pic>
        <p:nvPicPr>
          <p:cNvPr id="5" name="Audio 4">
            <a:hlinkClick r:id="" action="ppaction://media"/>
            <a:extLst>
              <a:ext uri="{FF2B5EF4-FFF2-40B4-BE49-F238E27FC236}">
                <a16:creationId xmlns:a16="http://schemas.microsoft.com/office/drawing/2014/main" id="{1F08547A-DA3B-45D6-8799-C25BC7F15D8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442765326"/>
      </p:ext>
    </p:extLst>
  </p:cSld>
  <p:clrMapOvr>
    <a:masterClrMapping/>
  </p:clrMapOvr>
  <mc:AlternateContent xmlns:mc="http://schemas.openxmlformats.org/markup-compatibility/2006" xmlns:p14="http://schemas.microsoft.com/office/powerpoint/2010/main">
    <mc:Choice Requires="p14">
      <p:transition spd="slow" p14:dur="2000" advTm="32060"/>
    </mc:Choice>
    <mc:Fallback xmlns="">
      <p:transition spd="slow" advTm="320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C3C73C2-4931-4773-ABB6-95317DD9221E}"/>
              </a:ext>
            </a:extLst>
          </p:cNvPr>
          <p:cNvSpPr>
            <a:spLocks noGrp="1"/>
          </p:cNvSpPr>
          <p:nvPr>
            <p:ph type="title"/>
          </p:nvPr>
        </p:nvSpPr>
        <p:spPr/>
        <p:txBody>
          <a:bodyPr/>
          <a:lstStyle/>
          <a:p>
            <a:r>
              <a:rPr lang="nl-BE" dirty="0"/>
              <a:t>Going back in time...</a:t>
            </a:r>
          </a:p>
        </p:txBody>
      </p:sp>
      <p:graphicFrame>
        <p:nvGraphicFramePr>
          <p:cNvPr id="6" name="Tabel 5">
            <a:extLst>
              <a:ext uri="{FF2B5EF4-FFF2-40B4-BE49-F238E27FC236}">
                <a16:creationId xmlns:a16="http://schemas.microsoft.com/office/drawing/2014/main" id="{6833C13A-D885-45DF-98D0-B63CF3DD3400}"/>
              </a:ext>
            </a:extLst>
          </p:cNvPr>
          <p:cNvGraphicFramePr>
            <a:graphicFrameLocks noGrp="1"/>
          </p:cNvGraphicFramePr>
          <p:nvPr/>
        </p:nvGraphicFramePr>
        <p:xfrm>
          <a:off x="736136" y="2130829"/>
          <a:ext cx="10889673" cy="4297680"/>
        </p:xfrm>
        <a:graphic>
          <a:graphicData uri="http://schemas.openxmlformats.org/drawingml/2006/table">
            <a:tbl>
              <a:tblPr firstRow="1" bandRow="1">
                <a:tableStyleId>{FABFCF23-3B69-468F-B69F-88F6DE6A72F2}</a:tableStyleId>
              </a:tblPr>
              <a:tblGrid>
                <a:gridCol w="775856">
                  <a:extLst>
                    <a:ext uri="{9D8B030D-6E8A-4147-A177-3AD203B41FA5}">
                      <a16:colId xmlns:a16="http://schemas.microsoft.com/office/drawing/2014/main" val="436075791"/>
                    </a:ext>
                  </a:extLst>
                </a:gridCol>
                <a:gridCol w="1468583">
                  <a:extLst>
                    <a:ext uri="{9D8B030D-6E8A-4147-A177-3AD203B41FA5}">
                      <a16:colId xmlns:a16="http://schemas.microsoft.com/office/drawing/2014/main" val="253785616"/>
                    </a:ext>
                  </a:extLst>
                </a:gridCol>
                <a:gridCol w="8645234">
                  <a:extLst>
                    <a:ext uri="{9D8B030D-6E8A-4147-A177-3AD203B41FA5}">
                      <a16:colId xmlns:a16="http://schemas.microsoft.com/office/drawing/2014/main" val="2476521315"/>
                    </a:ext>
                  </a:extLst>
                </a:gridCol>
              </a:tblGrid>
              <a:tr h="370840">
                <a:tc>
                  <a:txBody>
                    <a:bodyPr/>
                    <a:lstStyle/>
                    <a:p>
                      <a:pPr marL="0" algn="l" defTabSz="914400" rtl="0" eaLnBrk="1" latinLnBrk="0" hangingPunct="1"/>
                      <a:r>
                        <a:rPr lang="nl-BE" sz="2000" b="0" kern="1200" dirty="0">
                          <a:solidFill>
                            <a:schemeClr val="dk1"/>
                          </a:solidFill>
                          <a:latin typeface="+mn-lt"/>
                          <a:ea typeface="+mn-ea"/>
                          <a:cs typeface="+mn-cs"/>
                        </a:rPr>
                        <a:t>1957</a:t>
                      </a:r>
                    </a:p>
                  </a:txBody>
                  <a:tcPr>
                    <a:lnL w="12700" cmpd="sng">
                      <a:noFill/>
                    </a:lnL>
                    <a:lnR>
                      <a:noFill/>
                    </a:lnR>
                    <a:lnT w="12700" cmpd="sng">
                      <a:noFill/>
                    </a:lnT>
                    <a:lnB w="12700" cmpd="sng">
                      <a:noFill/>
                    </a:lnB>
                    <a:lnTlToBr w="12700" cmpd="sng">
                      <a:noFill/>
                      <a:prstDash val="solid"/>
                    </a:lnTlToBr>
                    <a:lnBlToTr w="12700" cmpd="sng">
                      <a:noFill/>
                      <a:prstDash val="solid"/>
                    </a:lnBlToTr>
                    <a:noFill/>
                  </a:tcPr>
                </a:tc>
                <a:tc>
                  <a:txBody>
                    <a:bodyPr/>
                    <a:lstStyle/>
                    <a:p>
                      <a:pPr marL="0" algn="l" defTabSz="914400" rtl="0" eaLnBrk="1" latinLnBrk="0" hangingPunct="1"/>
                      <a:r>
                        <a:rPr lang="nl-BE" sz="2000" b="0" kern="1200" dirty="0">
                          <a:solidFill>
                            <a:schemeClr val="dk1"/>
                          </a:solidFill>
                          <a:latin typeface="+mn-lt"/>
                          <a:ea typeface="+mn-ea"/>
                          <a:cs typeface="+mn-cs"/>
                        </a:rPr>
                        <a:t>FORTRAN</a:t>
                      </a:r>
                    </a:p>
                  </a:txBody>
                  <a:tcPr>
                    <a:lnL>
                      <a:noFill/>
                    </a:lnL>
                    <a:lnR>
                      <a:noFill/>
                    </a:lnR>
                    <a:lnT w="12700" cmpd="sng">
                      <a:noFill/>
                    </a:lnT>
                    <a:lnB w="12700" cmpd="sng">
                      <a:noFill/>
                    </a:lnB>
                    <a:lnTlToBr w="12700" cmpd="sng">
                      <a:noFill/>
                      <a:prstDash val="solid"/>
                    </a:lnTlToBr>
                    <a:lnBlToTr w="12700" cmpd="sng">
                      <a:noFill/>
                      <a:prstDash val="solid"/>
                    </a:lnBlToTr>
                    <a:noFill/>
                  </a:tcPr>
                </a:tc>
                <a:tc>
                  <a:txBody>
                    <a:bodyPr/>
                    <a:lstStyle/>
                    <a:p>
                      <a:pPr marL="0" algn="l" defTabSz="914400" rtl="0" eaLnBrk="1" latinLnBrk="0" hangingPunct="1"/>
                      <a:r>
                        <a:rPr lang="nl-BE" sz="2000" b="0" kern="1200" dirty="0" err="1">
                          <a:solidFill>
                            <a:schemeClr val="dk1"/>
                          </a:solidFill>
                          <a:latin typeface="+mn-lt"/>
                          <a:ea typeface="+mn-ea"/>
                          <a:cs typeface="+mn-cs"/>
                        </a:rPr>
                        <a:t>Formula Translation</a:t>
                      </a:r>
                      <a:r>
                        <a:rPr lang="nl-BE" sz="2000" b="0" kern="1200" dirty="0">
                          <a:solidFill>
                            <a:schemeClr val="dk1"/>
                          </a:solidFill>
                          <a:latin typeface="+mn-lt"/>
                          <a:ea typeface="+mn-ea"/>
                          <a:cs typeface="+mn-cs"/>
                        </a:rPr>
                        <a:t>, developed by John </a:t>
                      </a:r>
                      <a:r>
                        <a:rPr lang="nl-BE" sz="2000" b="0" kern="1200" dirty="0" err="1">
                          <a:solidFill>
                            <a:schemeClr val="dk1"/>
                          </a:solidFill>
                          <a:latin typeface="+mn-lt"/>
                          <a:ea typeface="+mn-ea"/>
                          <a:cs typeface="+mn-cs"/>
                        </a:rPr>
                        <a:t>Backus</a:t>
                      </a:r>
                      <a:endParaRPr lang="nl-BE" sz="2000" b="0" kern="1200" dirty="0">
                        <a:solidFill>
                          <a:schemeClr val="dk1"/>
                        </a:solidFill>
                        <a:latin typeface="+mn-lt"/>
                        <a:ea typeface="+mn-ea"/>
                        <a:cs typeface="+mn-cs"/>
                      </a:endParaRPr>
                    </a:p>
                  </a:txBody>
                  <a:tcPr>
                    <a:lnL>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251283575"/>
                  </a:ext>
                </a:extLst>
              </a:tr>
              <a:tr h="370840">
                <a:tc>
                  <a:txBody>
                    <a:bodyPr/>
                    <a:lstStyle/>
                    <a:p>
                      <a:r>
                        <a:rPr lang="nl-BE" sz="2000" dirty="0"/>
                        <a:t>1959</a:t>
                      </a:r>
                    </a:p>
                  </a:txBody>
                  <a:tcPr>
                    <a:lnL w="12700" cmpd="sng">
                      <a:noFill/>
                    </a:lnL>
                    <a:lnR>
                      <a:noFill/>
                    </a:lnR>
                    <a:lnT w="12700" cmpd="sng">
                      <a:noFill/>
                    </a:lnT>
                    <a:lnB w="12700" cmpd="sng">
                      <a:noFill/>
                    </a:lnB>
                    <a:lnTlToBr w="12700" cmpd="sng">
                      <a:noFill/>
                      <a:prstDash val="solid"/>
                    </a:lnTlToBr>
                    <a:lnBlToTr w="12700" cmpd="sng">
                      <a:noFill/>
                      <a:prstDash val="solid"/>
                    </a:lnBlToTr>
                    <a:noFill/>
                  </a:tcPr>
                </a:tc>
                <a:tc>
                  <a:txBody>
                    <a:bodyPr/>
                    <a:lstStyle/>
                    <a:p>
                      <a:r>
                        <a:rPr lang="nl-BE" sz="2000" dirty="0"/>
                        <a:t>COBOL</a:t>
                      </a:r>
                    </a:p>
                  </a:txBody>
                  <a:tcPr>
                    <a:lnL>
                      <a:noFill/>
                    </a:lnL>
                    <a:lnR>
                      <a:noFill/>
                    </a:lnR>
                    <a:lnT w="12700" cmpd="sng">
                      <a:noFill/>
                    </a:lnT>
                    <a:lnB w="12700" cmpd="sng">
                      <a:noFill/>
                    </a:lnB>
                    <a:lnTlToBr w="12700" cmpd="sng">
                      <a:noFill/>
                      <a:prstDash val="solid"/>
                    </a:lnTlToBr>
                    <a:lnBlToTr w="12700" cmpd="sng">
                      <a:noFill/>
                      <a:prstDash val="solid"/>
                    </a:lnBlToTr>
                    <a:noFill/>
                  </a:tcPr>
                </a:tc>
                <a:tc>
                  <a:txBody>
                    <a:bodyPr/>
                    <a:lstStyle/>
                    <a:p>
                      <a:r>
                        <a:rPr lang="nl-BE" sz="2000" dirty="0"/>
                        <a:t>Common Business </a:t>
                      </a:r>
                      <a:r>
                        <a:rPr lang="nl-BE" sz="2000" dirty="0" err="1"/>
                        <a:t>Oriented</a:t>
                      </a:r>
                      <a:r>
                        <a:rPr lang="nl-BE" sz="2000" dirty="0"/>
                        <a:t> Language, developed by Grace Hopper</a:t>
                      </a:r>
                    </a:p>
                  </a:txBody>
                  <a:tcPr>
                    <a:lnL>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293919321"/>
                  </a:ext>
                </a:extLst>
              </a:tr>
              <a:tr h="370840">
                <a:tc>
                  <a:txBody>
                    <a:bodyPr/>
                    <a:lstStyle/>
                    <a:p>
                      <a:r>
                        <a:rPr lang="nl-BE" sz="2000" dirty="0"/>
                        <a:t>1964</a:t>
                      </a:r>
                    </a:p>
                  </a:txBody>
                  <a:tcPr>
                    <a:lnL w="12700" cmpd="sng">
                      <a:noFill/>
                    </a:lnL>
                    <a:lnR>
                      <a:noFill/>
                    </a:lnR>
                    <a:lnT w="12700" cmpd="sng">
                      <a:noFill/>
                    </a:lnT>
                    <a:lnB w="12700" cmpd="sng">
                      <a:noFill/>
                    </a:lnB>
                    <a:lnTlToBr w="12700" cmpd="sng">
                      <a:noFill/>
                      <a:prstDash val="solid"/>
                    </a:lnTlToBr>
                    <a:lnBlToTr w="12700" cmpd="sng">
                      <a:noFill/>
                      <a:prstDash val="solid"/>
                    </a:lnBlToTr>
                    <a:noFill/>
                  </a:tcPr>
                </a:tc>
                <a:tc>
                  <a:txBody>
                    <a:bodyPr/>
                    <a:lstStyle/>
                    <a:p>
                      <a:r>
                        <a:rPr lang="nl-BE" sz="2000" dirty="0"/>
                        <a:t>BASIC</a:t>
                      </a:r>
                    </a:p>
                  </a:txBody>
                  <a:tcPr>
                    <a:lnL>
                      <a:noFill/>
                    </a:lnL>
                    <a:lnR>
                      <a:noFill/>
                    </a:lnR>
                    <a:lnT w="12700" cmpd="sng">
                      <a:noFill/>
                    </a:lnT>
                    <a:lnB w="12700" cmpd="sng">
                      <a:noFill/>
                    </a:lnB>
                    <a:lnTlToBr w="12700" cmpd="sng">
                      <a:noFill/>
                      <a:prstDash val="solid"/>
                    </a:lnTlToBr>
                    <a:lnBlToTr w="12700" cmpd="sng">
                      <a:noFill/>
                      <a:prstDash val="solid"/>
                    </a:lnBlToTr>
                    <a:noFill/>
                  </a:tcPr>
                </a:tc>
                <a:tc>
                  <a:txBody>
                    <a:bodyPr/>
                    <a:lstStyle/>
                    <a:p>
                      <a:r>
                        <a:rPr lang="nl-BE" sz="2000" dirty="0"/>
                        <a:t>Beginners </a:t>
                      </a:r>
                      <a:r>
                        <a:rPr lang="nl-BE" sz="2000" dirty="0" err="1"/>
                        <a:t>All Purpose Symbolic Instruction</a:t>
                      </a:r>
                      <a:r>
                        <a:rPr lang="nl-BE" sz="2000" dirty="0"/>
                        <a:t> Code, developed by </a:t>
                      </a:r>
                      <a:r>
                        <a:rPr lang="nl-BE" sz="2000" dirty="0" err="1"/>
                        <a:t>Darmouth</a:t>
                      </a:r>
                      <a:r>
                        <a:rPr lang="nl-BE" sz="2000" dirty="0"/>
                        <a:t> College students and refined by Bill Gates and Paul Allen.</a:t>
                      </a:r>
                    </a:p>
                  </a:txBody>
                  <a:tcPr>
                    <a:lnL>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716060476"/>
                  </a:ext>
                </a:extLst>
              </a:tr>
              <a:tr h="370840">
                <a:tc>
                  <a:txBody>
                    <a:bodyPr/>
                    <a:lstStyle/>
                    <a:p>
                      <a:r>
                        <a:rPr lang="nl-BE" sz="2000" dirty="0"/>
                        <a:t>1969</a:t>
                      </a:r>
                    </a:p>
                  </a:txBody>
                  <a:tcPr>
                    <a:lnL w="12700" cmpd="sng">
                      <a:noFill/>
                    </a:lnL>
                    <a:lnR>
                      <a:noFill/>
                    </a:lnR>
                    <a:lnT w="12700" cmpd="sng">
                      <a:noFill/>
                    </a:lnT>
                    <a:lnB w="12700" cmpd="sng">
                      <a:noFill/>
                    </a:lnB>
                    <a:lnTlToBr w="12700" cmpd="sng">
                      <a:noFill/>
                      <a:prstDash val="solid"/>
                    </a:lnTlToBr>
                    <a:lnBlToTr w="12700" cmpd="sng">
                      <a:noFill/>
                      <a:prstDash val="solid"/>
                    </a:lnBlToTr>
                    <a:noFill/>
                  </a:tcPr>
                </a:tc>
                <a:tc>
                  <a:txBody>
                    <a:bodyPr/>
                    <a:lstStyle/>
                    <a:p>
                      <a:r>
                        <a:rPr lang="nl-BE" sz="2000" dirty="0"/>
                        <a:t>C</a:t>
                      </a:r>
                    </a:p>
                  </a:txBody>
                  <a:tcPr>
                    <a:lnL>
                      <a:noFill/>
                    </a:lnL>
                    <a:lnR>
                      <a:noFill/>
                    </a:lnR>
                    <a:lnT w="12700" cmpd="sng">
                      <a:noFill/>
                    </a:lnT>
                    <a:lnB w="12700" cmpd="sng">
                      <a:noFill/>
                    </a:lnB>
                    <a:lnTlToBr w="12700" cmpd="sng">
                      <a:noFill/>
                      <a:prstDash val="solid"/>
                    </a:lnTlToBr>
                    <a:lnBlToTr w="12700" cmpd="sng">
                      <a:noFill/>
                      <a:prstDash val="solid"/>
                    </a:lnBlToTr>
                    <a:noFill/>
                  </a:tcPr>
                </a:tc>
                <a:tc>
                  <a:txBody>
                    <a:bodyPr/>
                    <a:lstStyle/>
                    <a:p>
                      <a:r>
                        <a:rPr lang="nl-BE" sz="2000" dirty="0"/>
                        <a:t>Developed by Dennis </a:t>
                      </a:r>
                      <a:r>
                        <a:rPr lang="nl-BE" sz="2000" dirty="0" err="1"/>
                        <a:t>Ritchie</a:t>
                      </a:r>
                      <a:r>
                        <a:rPr lang="nl-BE" sz="2000" dirty="0"/>
                        <a:t> at Bell Telephone as the successor of B to drive the Unix Operating System. Linux is based on C.</a:t>
                      </a:r>
                    </a:p>
                  </a:txBody>
                  <a:tcPr>
                    <a:lnL>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21856634"/>
                  </a:ext>
                </a:extLst>
              </a:tr>
              <a:tr h="370840">
                <a:tc>
                  <a:txBody>
                    <a:bodyPr/>
                    <a:lstStyle/>
                    <a:p>
                      <a:r>
                        <a:rPr lang="nl-BE" sz="2000" dirty="0"/>
                        <a:t>1970</a:t>
                      </a:r>
                    </a:p>
                  </a:txBody>
                  <a:tcPr>
                    <a:lnL w="12700" cmpd="sng">
                      <a:noFill/>
                    </a:lnL>
                    <a:lnR>
                      <a:noFill/>
                    </a:lnR>
                    <a:lnT w="12700" cmpd="sng">
                      <a:noFill/>
                    </a:lnT>
                    <a:lnB w="12700" cmpd="sng">
                      <a:noFill/>
                    </a:lnB>
                    <a:lnTlToBr w="12700" cmpd="sng">
                      <a:noFill/>
                      <a:prstDash val="solid"/>
                    </a:lnTlToBr>
                    <a:lnBlToTr w="12700" cmpd="sng">
                      <a:noFill/>
                      <a:prstDash val="solid"/>
                    </a:lnBlToTr>
                    <a:noFill/>
                  </a:tcPr>
                </a:tc>
                <a:tc>
                  <a:txBody>
                    <a:bodyPr/>
                    <a:lstStyle/>
                    <a:p>
                      <a:r>
                        <a:rPr lang="nl-BE" sz="2000" dirty="0"/>
                        <a:t>PASCAL</a:t>
                      </a:r>
                    </a:p>
                  </a:txBody>
                  <a:tcPr>
                    <a:lnL>
                      <a:noFill/>
                    </a:lnL>
                    <a:lnR>
                      <a:noFill/>
                    </a:lnR>
                    <a:lnT w="12700" cmpd="sng">
                      <a:noFill/>
                    </a:lnT>
                    <a:lnB w="12700" cmpd="sng">
                      <a:noFill/>
                    </a:lnB>
                    <a:lnTlToBr w="12700" cmpd="sng">
                      <a:noFill/>
                      <a:prstDash val="solid"/>
                    </a:lnTlToBr>
                    <a:lnBlToTr w="12700" cmpd="sng">
                      <a:noFill/>
                      <a:prstDash val="solid"/>
                    </a:lnBlToTr>
                    <a:noFill/>
                  </a:tcPr>
                </a:tc>
                <a:tc>
                  <a:txBody>
                    <a:bodyPr/>
                    <a:lstStyle/>
                    <a:p>
                      <a:r>
                        <a:rPr lang="nl-BE" sz="2000" dirty="0"/>
                        <a:t>Developed by </a:t>
                      </a:r>
                      <a:r>
                        <a:rPr lang="nl-BE" sz="2000" dirty="0" err="1"/>
                        <a:t>Niklaus</a:t>
                      </a:r>
                      <a:r>
                        <a:rPr lang="nl-BE" sz="2000" dirty="0"/>
                        <a:t> Wirth for educational purposes. The language is named after Blaise Pascal who invented the first 'calculator' in 1641.</a:t>
                      </a:r>
                    </a:p>
                  </a:txBody>
                  <a:tcPr>
                    <a:lnL>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183391248"/>
                  </a:ext>
                </a:extLst>
              </a:tr>
              <a:tr h="370840">
                <a:tc>
                  <a:txBody>
                    <a:bodyPr/>
                    <a:lstStyle/>
                    <a:p>
                      <a:r>
                        <a:rPr lang="nl-BE" sz="2000" dirty="0"/>
                        <a:t>1983</a:t>
                      </a:r>
                    </a:p>
                  </a:txBody>
                  <a:tcPr>
                    <a:lnL w="12700" cmpd="sng">
                      <a:noFill/>
                    </a:lnL>
                    <a:lnR>
                      <a:noFill/>
                    </a:lnR>
                    <a:lnT w="12700" cmpd="sng">
                      <a:noFill/>
                    </a:lnT>
                    <a:lnB w="12700" cmpd="sng">
                      <a:noFill/>
                    </a:lnB>
                    <a:lnTlToBr w="12700" cmpd="sng">
                      <a:noFill/>
                      <a:prstDash val="solid"/>
                    </a:lnTlToBr>
                    <a:lnBlToTr w="12700" cmpd="sng">
                      <a:noFill/>
                      <a:prstDash val="solid"/>
                    </a:lnBlToTr>
                    <a:noFill/>
                  </a:tcPr>
                </a:tc>
                <a:tc>
                  <a:txBody>
                    <a:bodyPr/>
                    <a:lstStyle/>
                    <a:p>
                      <a:r>
                        <a:rPr lang="nl-BE" sz="2000" dirty="0"/>
                        <a:t>C++</a:t>
                      </a:r>
                    </a:p>
                  </a:txBody>
                  <a:tcPr>
                    <a:lnL>
                      <a:noFill/>
                    </a:lnL>
                    <a:lnR>
                      <a:noFill/>
                    </a:lnR>
                    <a:lnT w="12700" cmpd="sng">
                      <a:noFill/>
                    </a:lnT>
                    <a:lnB w="12700" cmpd="sng">
                      <a:noFill/>
                    </a:lnB>
                    <a:lnTlToBr w="12700" cmpd="sng">
                      <a:noFill/>
                      <a:prstDash val="solid"/>
                    </a:lnTlToBr>
                    <a:lnBlToTr w="12700" cmpd="sng">
                      <a:noFill/>
                      <a:prstDash val="solid"/>
                    </a:lnBlToTr>
                    <a:noFill/>
                  </a:tcPr>
                </a:tc>
                <a:tc>
                  <a:txBody>
                    <a:bodyPr/>
                    <a:lstStyle/>
                    <a:p>
                      <a:r>
                        <a:rPr lang="nl-BE" sz="2000" dirty="0" err="1"/>
                        <a:t>Bjarne Stroustrup</a:t>
                      </a:r>
                      <a:r>
                        <a:rPr lang="nl-BE" sz="2000" dirty="0"/>
                        <a:t> of Bell Labs expands C into an object-oriented language.</a:t>
                      </a:r>
                    </a:p>
                  </a:txBody>
                  <a:tcPr>
                    <a:lnL>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80286068"/>
                  </a:ext>
                </a:extLst>
              </a:tr>
              <a:tr h="370840">
                <a:tc>
                  <a:txBody>
                    <a:bodyPr/>
                    <a:lstStyle/>
                    <a:p>
                      <a:r>
                        <a:rPr lang="nl-BE" sz="2000" dirty="0"/>
                        <a:t>1987</a:t>
                      </a:r>
                    </a:p>
                  </a:txBody>
                  <a:tcPr>
                    <a:lnL w="12700" cmpd="sng">
                      <a:noFill/>
                    </a:lnL>
                    <a:lnR>
                      <a:noFill/>
                    </a:lnR>
                    <a:lnT w="12700" cmpd="sng">
                      <a:noFill/>
                    </a:lnT>
                    <a:lnB w="12700" cmpd="sng">
                      <a:noFill/>
                    </a:lnB>
                    <a:lnTlToBr w="12700" cmpd="sng">
                      <a:noFill/>
                      <a:prstDash val="solid"/>
                    </a:lnTlToBr>
                    <a:lnBlToTr w="12700" cmpd="sng">
                      <a:noFill/>
                      <a:prstDash val="solid"/>
                    </a:lnBlToTr>
                    <a:noFill/>
                  </a:tcPr>
                </a:tc>
                <a:tc>
                  <a:txBody>
                    <a:bodyPr/>
                    <a:lstStyle/>
                    <a:p>
                      <a:r>
                        <a:rPr lang="nl-BE" sz="2000" dirty="0"/>
                        <a:t>PERL</a:t>
                      </a:r>
                    </a:p>
                  </a:txBody>
                  <a:tcPr>
                    <a:lnL>
                      <a:noFill/>
                    </a:lnL>
                    <a:lnR>
                      <a:noFill/>
                    </a:lnR>
                    <a:lnT w="12700" cmpd="sng">
                      <a:noFill/>
                    </a:lnT>
                    <a:lnB w="12700" cmpd="sng">
                      <a:noFill/>
                    </a:lnB>
                    <a:lnTlToBr w="12700" cmpd="sng">
                      <a:noFill/>
                      <a:prstDash val="solid"/>
                    </a:lnTlToBr>
                    <a:lnBlToTr w="12700" cmpd="sng">
                      <a:noFill/>
                      <a:prstDash val="solid"/>
                    </a:lnBlToTr>
                    <a:noFill/>
                  </a:tcPr>
                </a:tc>
                <a:tc>
                  <a:txBody>
                    <a:bodyPr/>
                    <a:lstStyle/>
                    <a:p>
                      <a:r>
                        <a:rPr lang="nl-BE" sz="2000" dirty="0"/>
                        <a:t>Practical </a:t>
                      </a:r>
                      <a:r>
                        <a:rPr lang="nl-BE" sz="2000" dirty="0" err="1"/>
                        <a:t>Extraction</a:t>
                      </a:r>
                      <a:r>
                        <a:rPr lang="nl-BE" sz="2000" dirty="0"/>
                        <a:t> Reporting Language, developed by Larry Wall. Perl was Wall's reaction to the fact that a number of standard reports with existing Unix commands could not be realized.</a:t>
                      </a:r>
                    </a:p>
                  </a:txBody>
                  <a:tcPr>
                    <a:lnL>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449748200"/>
                  </a:ext>
                </a:extLst>
              </a:tr>
            </a:tbl>
          </a:graphicData>
        </a:graphic>
      </p:graphicFrame>
      <p:sp>
        <p:nvSpPr>
          <p:cNvPr id="7" name="Tekstvak 6">
            <a:extLst>
              <a:ext uri="{FF2B5EF4-FFF2-40B4-BE49-F238E27FC236}">
                <a16:creationId xmlns:a16="http://schemas.microsoft.com/office/drawing/2014/main" id="{5BBAFC9B-D937-4673-9696-410D745880F7}"/>
              </a:ext>
            </a:extLst>
          </p:cNvPr>
          <p:cNvSpPr txBox="1"/>
          <p:nvPr/>
        </p:nvSpPr>
        <p:spPr>
          <a:xfrm>
            <a:off x="736136" y="1534160"/>
            <a:ext cx="6101607" cy="523220"/>
          </a:xfrm>
          <a:prstGeom prst="rect">
            <a:avLst/>
          </a:prstGeom>
          <a:noFill/>
        </p:spPr>
        <p:txBody>
          <a:bodyPr wrap="none" rtlCol="0">
            <a:spAutoFit/>
          </a:bodyPr>
          <a:lstStyle/>
          <a:p>
            <a:r>
              <a:rPr lang="nl-BE" sz="2800" dirty="0">
                <a:solidFill>
                  <a:srgbClr val="4584B6"/>
                </a:solidFill>
              </a:rPr>
              <a:t>The best known higher programming languages</a:t>
            </a:r>
          </a:p>
        </p:txBody>
      </p:sp>
      <p:sp>
        <p:nvSpPr>
          <p:cNvPr id="3" name="Tijdelijke aanduiding voor dianummer 2">
            <a:extLst>
              <a:ext uri="{FF2B5EF4-FFF2-40B4-BE49-F238E27FC236}">
                <a16:creationId xmlns:a16="http://schemas.microsoft.com/office/drawing/2014/main" id="{77956DC6-CBFB-46DD-A098-486206E41B65}"/>
              </a:ext>
            </a:extLst>
          </p:cNvPr>
          <p:cNvSpPr>
            <a:spLocks noGrp="1"/>
          </p:cNvSpPr>
          <p:nvPr>
            <p:ph type="sldNum" sz="quarter" idx="12"/>
          </p:nvPr>
        </p:nvSpPr>
        <p:spPr/>
        <p:txBody>
          <a:bodyPr/>
          <a:lstStyle/>
          <a:p>
            <a:fld id="{FE1B3154-47D9-4402-8EDB-E791933DC0B9}" type="slidenum">
              <a:rPr lang="nl-BE" smtClean="0"/>
              <a:pPr/>
              <a:t>6</a:t>
            </a:fld>
            <a:endParaRPr lang="nl-BE" dirty="0"/>
          </a:p>
        </p:txBody>
      </p:sp>
      <p:pic>
        <p:nvPicPr>
          <p:cNvPr id="4" name="Audio 3">
            <a:hlinkClick r:id="" action="ppaction://media"/>
            <a:extLst>
              <a:ext uri="{FF2B5EF4-FFF2-40B4-BE49-F238E27FC236}">
                <a16:creationId xmlns:a16="http://schemas.microsoft.com/office/drawing/2014/main" id="{022E4054-1F59-462C-BA15-42222B69D6E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505779418"/>
      </p:ext>
    </p:extLst>
  </p:cSld>
  <p:clrMapOvr>
    <a:masterClrMapping/>
  </p:clrMapOvr>
  <mc:AlternateContent xmlns:mc="http://schemas.openxmlformats.org/markup-compatibility/2006" xmlns:p14="http://schemas.microsoft.com/office/powerpoint/2010/main">
    <mc:Choice Requires="p14">
      <p:transition spd="slow" p14:dur="2000" advTm="5904"/>
    </mc:Choice>
    <mc:Fallback xmlns="">
      <p:transition spd="slow" advTm="59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C3C73C2-4931-4773-ABB6-95317DD9221E}"/>
              </a:ext>
            </a:extLst>
          </p:cNvPr>
          <p:cNvSpPr>
            <a:spLocks noGrp="1"/>
          </p:cNvSpPr>
          <p:nvPr>
            <p:ph type="title"/>
          </p:nvPr>
        </p:nvSpPr>
        <p:spPr/>
        <p:txBody>
          <a:bodyPr/>
          <a:lstStyle/>
          <a:p>
            <a:r>
              <a:rPr lang="nl-BE" dirty="0"/>
              <a:t>Going back in time...</a:t>
            </a:r>
          </a:p>
        </p:txBody>
      </p:sp>
      <p:graphicFrame>
        <p:nvGraphicFramePr>
          <p:cNvPr id="6" name="Tabel 5">
            <a:extLst>
              <a:ext uri="{FF2B5EF4-FFF2-40B4-BE49-F238E27FC236}">
                <a16:creationId xmlns:a16="http://schemas.microsoft.com/office/drawing/2014/main" id="{6833C13A-D885-45DF-98D0-B63CF3DD3400}"/>
              </a:ext>
            </a:extLst>
          </p:cNvPr>
          <p:cNvGraphicFramePr>
            <a:graphicFrameLocks noGrp="1"/>
          </p:cNvGraphicFramePr>
          <p:nvPr>
            <p:extLst>
              <p:ext uri="{D42A27DB-BD31-4B8C-83A1-F6EECF244321}">
                <p14:modId xmlns:p14="http://schemas.microsoft.com/office/powerpoint/2010/main" val="3062248953"/>
              </p:ext>
            </p:extLst>
          </p:nvPr>
        </p:nvGraphicFramePr>
        <p:xfrm>
          <a:off x="582706" y="1511069"/>
          <a:ext cx="11257280" cy="5212080"/>
        </p:xfrm>
        <a:graphic>
          <a:graphicData uri="http://schemas.openxmlformats.org/drawingml/2006/table">
            <a:tbl>
              <a:tblPr firstRow="1" bandRow="1">
                <a:tableStyleId>{7DF18680-E054-41AD-8BC1-D1AEF772440D}</a:tableStyleId>
              </a:tblPr>
              <a:tblGrid>
                <a:gridCol w="777156">
                  <a:extLst>
                    <a:ext uri="{9D8B030D-6E8A-4147-A177-3AD203B41FA5}">
                      <a16:colId xmlns:a16="http://schemas.microsoft.com/office/drawing/2014/main" val="436075791"/>
                    </a:ext>
                  </a:extLst>
                </a:gridCol>
                <a:gridCol w="1512201">
                  <a:extLst>
                    <a:ext uri="{9D8B030D-6E8A-4147-A177-3AD203B41FA5}">
                      <a16:colId xmlns:a16="http://schemas.microsoft.com/office/drawing/2014/main" val="253785616"/>
                    </a:ext>
                  </a:extLst>
                </a:gridCol>
                <a:gridCol w="8967923">
                  <a:extLst>
                    <a:ext uri="{9D8B030D-6E8A-4147-A177-3AD203B41FA5}">
                      <a16:colId xmlns:a16="http://schemas.microsoft.com/office/drawing/2014/main" val="2476521315"/>
                    </a:ext>
                  </a:extLst>
                </a:gridCol>
              </a:tblGrid>
              <a:tr h="370840">
                <a:tc>
                  <a:txBody>
                    <a:bodyPr/>
                    <a:lstStyle/>
                    <a:p>
                      <a:r>
                        <a:rPr lang="nl-BE" sz="2000" b="0" dirty="0">
                          <a:solidFill>
                            <a:srgbClr val="446785"/>
                          </a:solidFill>
                        </a:rPr>
                        <a:t>1991</a:t>
                      </a:r>
                    </a:p>
                  </a:txBody>
                  <a:tcPr>
                    <a:noFill/>
                  </a:tcPr>
                </a:tc>
                <a:tc>
                  <a:txBody>
                    <a:bodyPr/>
                    <a:lstStyle/>
                    <a:p>
                      <a:r>
                        <a:rPr lang="nl-BE" sz="2000" b="0" dirty="0">
                          <a:solidFill>
                            <a:srgbClr val="446785"/>
                          </a:solidFill>
                        </a:rPr>
                        <a:t>PYTHON</a:t>
                      </a:r>
                    </a:p>
                  </a:txBody>
                  <a:tcPr>
                    <a:noFill/>
                  </a:tcPr>
                </a:tc>
                <a:tc>
                  <a:txBody>
                    <a:bodyPr/>
                    <a:lstStyle/>
                    <a:p>
                      <a:r>
                        <a:rPr lang="nl-BE" sz="2000" b="0" dirty="0">
                          <a:solidFill>
                            <a:srgbClr val="446785"/>
                          </a:solidFill>
                        </a:rPr>
                        <a:t>Developed by Guido van Rossum, working in "Centre for Mathematics and Computer Science" in the Netherlands as an extension to the language 'ABC'. Python owes its name to </a:t>
                      </a:r>
                      <a:r>
                        <a:rPr lang="nl-BE" sz="2000" b="0" dirty="0" err="1">
                          <a:solidFill>
                            <a:srgbClr val="446785"/>
                          </a:solidFill>
                        </a:rPr>
                        <a:t>Monty</a:t>
                      </a:r>
                      <a:r>
                        <a:rPr lang="nl-BE" sz="2000" b="0" dirty="0">
                          <a:solidFill>
                            <a:srgbClr val="446785"/>
                          </a:solidFill>
                        </a:rPr>
                        <a:t> Python, Guido van Rossum's favourite TV program.</a:t>
                      </a:r>
                    </a:p>
                  </a:txBody>
                  <a:tcPr>
                    <a:noFill/>
                  </a:tcPr>
                </a:tc>
                <a:extLst>
                  <a:ext uri="{0D108BD9-81ED-4DB2-BD59-A6C34878D82A}">
                    <a16:rowId xmlns:a16="http://schemas.microsoft.com/office/drawing/2014/main" val="3939731444"/>
                  </a:ext>
                </a:extLst>
              </a:tr>
              <a:tr h="370840">
                <a:tc>
                  <a:txBody>
                    <a:bodyPr/>
                    <a:lstStyle/>
                    <a:p>
                      <a:r>
                        <a:rPr lang="nl-BE" sz="2000" dirty="0"/>
                        <a:t>1992</a:t>
                      </a:r>
                    </a:p>
                  </a:txBody>
                  <a:tcPr>
                    <a:solidFill>
                      <a:schemeClr val="bg1"/>
                    </a:solidFill>
                  </a:tcPr>
                </a:tc>
                <a:tc>
                  <a:txBody>
                    <a:bodyPr/>
                    <a:lstStyle/>
                    <a:p>
                      <a:r>
                        <a:rPr lang="nl-BE" sz="2000" dirty="0"/>
                        <a:t>VB</a:t>
                      </a:r>
                    </a:p>
                  </a:txBody>
                  <a:tcPr>
                    <a:solidFill>
                      <a:schemeClr val="bg1"/>
                    </a:solidFill>
                  </a:tcPr>
                </a:tc>
                <a:tc>
                  <a:txBody>
                    <a:bodyPr/>
                    <a:lstStyle/>
                    <a:p>
                      <a:r>
                        <a:rPr lang="nl-BE" sz="2000" dirty="0"/>
                        <a:t>Visual Basic. Language released by Microsoft for building graphical </a:t>
                      </a:r>
                      <a:r>
                        <a:rPr lang="nl-BE" sz="2000" dirty="0" err="1"/>
                        <a:t>window applications</a:t>
                      </a:r>
                      <a:r>
                        <a:rPr lang="nl-BE" sz="2000" dirty="0"/>
                        <a:t>.</a:t>
                      </a:r>
                    </a:p>
                  </a:txBody>
                  <a:tcPr>
                    <a:solidFill>
                      <a:schemeClr val="bg1"/>
                    </a:solidFill>
                  </a:tcPr>
                </a:tc>
                <a:extLst>
                  <a:ext uri="{0D108BD9-81ED-4DB2-BD59-A6C34878D82A}">
                    <a16:rowId xmlns:a16="http://schemas.microsoft.com/office/drawing/2014/main" val="1053840864"/>
                  </a:ext>
                </a:extLst>
              </a:tr>
              <a:tr h="370840">
                <a:tc>
                  <a:txBody>
                    <a:bodyPr/>
                    <a:lstStyle/>
                    <a:p>
                      <a:r>
                        <a:rPr lang="nl-BE" sz="2000" dirty="0"/>
                        <a:t>1993</a:t>
                      </a:r>
                    </a:p>
                  </a:txBody>
                  <a:tcPr>
                    <a:solidFill>
                      <a:schemeClr val="bg1"/>
                    </a:solidFill>
                  </a:tcPr>
                </a:tc>
                <a:tc>
                  <a:txBody>
                    <a:bodyPr/>
                    <a:lstStyle/>
                    <a:p>
                      <a:r>
                        <a:rPr lang="nl-BE" sz="2000" dirty="0"/>
                        <a:t>RUBY</a:t>
                      </a:r>
                    </a:p>
                  </a:txBody>
                  <a:tcPr>
                    <a:solidFill>
                      <a:schemeClr val="bg1"/>
                    </a:solidFill>
                  </a:tcPr>
                </a:tc>
                <a:tc>
                  <a:txBody>
                    <a:bodyPr/>
                    <a:lstStyle/>
                    <a:p>
                      <a:r>
                        <a:rPr lang="nl-BE" sz="2000" dirty="0" err="1"/>
                        <a:t>Yukihirio Matsumoto</a:t>
                      </a:r>
                      <a:r>
                        <a:rPr lang="nl-BE" sz="2000" dirty="0"/>
                        <a:t> developed Ruby by combining the languages Perl, Ada, Lisp, Smalltalk and Eiffel.</a:t>
                      </a:r>
                    </a:p>
                  </a:txBody>
                  <a:tcPr>
                    <a:solidFill>
                      <a:schemeClr val="bg1"/>
                    </a:solidFill>
                  </a:tcPr>
                </a:tc>
                <a:extLst>
                  <a:ext uri="{0D108BD9-81ED-4DB2-BD59-A6C34878D82A}">
                    <a16:rowId xmlns:a16="http://schemas.microsoft.com/office/drawing/2014/main" val="101925663"/>
                  </a:ext>
                </a:extLst>
              </a:tr>
              <a:tr h="370840">
                <a:tc>
                  <a:txBody>
                    <a:bodyPr/>
                    <a:lstStyle/>
                    <a:p>
                      <a:r>
                        <a:rPr lang="nl-BE" sz="2000" dirty="0"/>
                        <a:t>1995</a:t>
                      </a:r>
                    </a:p>
                  </a:txBody>
                  <a:tcPr>
                    <a:solidFill>
                      <a:schemeClr val="bg1"/>
                    </a:solidFill>
                  </a:tcPr>
                </a:tc>
                <a:tc>
                  <a:txBody>
                    <a:bodyPr/>
                    <a:lstStyle/>
                    <a:p>
                      <a:r>
                        <a:rPr lang="nl-BE" sz="2000" dirty="0"/>
                        <a:t>PHP</a:t>
                      </a:r>
                    </a:p>
                  </a:txBody>
                  <a:tcPr>
                    <a:solidFill>
                      <a:schemeClr val="bg1"/>
                    </a:solidFill>
                  </a:tcPr>
                </a:tc>
                <a:tc>
                  <a:txBody>
                    <a:bodyPr/>
                    <a:lstStyle/>
                    <a:p>
                      <a:r>
                        <a:rPr lang="nl-BE" sz="2000" dirty="0"/>
                        <a:t>Rasmus </a:t>
                      </a:r>
                      <a:r>
                        <a:rPr lang="nl-BE" sz="2000" dirty="0" err="1"/>
                        <a:t>Lendorf</a:t>
                      </a:r>
                      <a:r>
                        <a:rPr lang="nl-BE" sz="2000" dirty="0"/>
                        <a:t> developed PHP to replace a number of Perl scripts that supported his homepage.</a:t>
                      </a:r>
                    </a:p>
                  </a:txBody>
                  <a:tcPr>
                    <a:solidFill>
                      <a:schemeClr val="bg1"/>
                    </a:solidFill>
                  </a:tcPr>
                </a:tc>
                <a:extLst>
                  <a:ext uri="{0D108BD9-81ED-4DB2-BD59-A6C34878D82A}">
                    <a16:rowId xmlns:a16="http://schemas.microsoft.com/office/drawing/2014/main" val="2899014399"/>
                  </a:ext>
                </a:extLst>
              </a:tr>
              <a:tr h="370840">
                <a:tc>
                  <a:txBody>
                    <a:bodyPr/>
                    <a:lstStyle/>
                    <a:p>
                      <a:r>
                        <a:rPr lang="nl-BE" sz="2000" dirty="0"/>
                        <a:t>1995</a:t>
                      </a:r>
                    </a:p>
                  </a:txBody>
                  <a:tcPr>
                    <a:solidFill>
                      <a:schemeClr val="bg1"/>
                    </a:solidFill>
                  </a:tcPr>
                </a:tc>
                <a:tc>
                  <a:txBody>
                    <a:bodyPr/>
                    <a:lstStyle/>
                    <a:p>
                      <a:r>
                        <a:rPr lang="nl-BE" sz="2000" dirty="0"/>
                        <a:t>JAVA</a:t>
                      </a:r>
                    </a:p>
                  </a:txBody>
                  <a:tcPr>
                    <a:solidFill>
                      <a:schemeClr val="bg1"/>
                    </a:solidFill>
                  </a:tcPr>
                </a:tc>
                <a:tc>
                  <a:txBody>
                    <a:bodyPr/>
                    <a:lstStyle/>
                    <a:p>
                      <a:r>
                        <a:rPr lang="nl-BE" sz="2000" dirty="0"/>
                        <a:t>Developed by Sun Microsystem developers led by James </a:t>
                      </a:r>
                      <a:r>
                        <a:rPr lang="nl-BE" sz="2000" dirty="0" err="1"/>
                        <a:t>Goslin</a:t>
                      </a:r>
                      <a:r>
                        <a:rPr lang="nl-BE" sz="2000" dirty="0"/>
                        <a:t>.</a:t>
                      </a:r>
                      <a:br>
                        <a:rPr lang="nl-BE" sz="2000" dirty="0"/>
                      </a:br>
                      <a:endParaRPr lang="nl-BE" sz="2000" dirty="0"/>
                    </a:p>
                  </a:txBody>
                  <a:tcPr>
                    <a:solidFill>
                      <a:schemeClr val="bg1"/>
                    </a:solidFill>
                  </a:tcPr>
                </a:tc>
                <a:extLst>
                  <a:ext uri="{0D108BD9-81ED-4DB2-BD59-A6C34878D82A}">
                    <a16:rowId xmlns:a16="http://schemas.microsoft.com/office/drawing/2014/main" val="3421869240"/>
                  </a:ext>
                </a:extLst>
              </a:tr>
              <a:tr h="370840">
                <a:tc>
                  <a:txBody>
                    <a:bodyPr/>
                    <a:lstStyle/>
                    <a:p>
                      <a:r>
                        <a:rPr lang="nl-BE" sz="2000" dirty="0"/>
                        <a:t>1995</a:t>
                      </a:r>
                    </a:p>
                  </a:txBody>
                  <a:tcPr>
                    <a:solidFill>
                      <a:schemeClr val="bg1"/>
                    </a:solidFill>
                  </a:tcPr>
                </a:tc>
                <a:tc>
                  <a:txBody>
                    <a:bodyPr/>
                    <a:lstStyle/>
                    <a:p>
                      <a:r>
                        <a:rPr lang="nl-BE" sz="2000" dirty="0"/>
                        <a:t>JAVASCRIPT</a:t>
                      </a:r>
                    </a:p>
                  </a:txBody>
                  <a:tcPr>
                    <a:solidFill>
                      <a:schemeClr val="bg1"/>
                    </a:solidFill>
                  </a:tcPr>
                </a:tc>
                <a:tc>
                  <a:txBody>
                    <a:bodyPr/>
                    <a:lstStyle/>
                    <a:p>
                      <a:r>
                        <a:rPr lang="nl-BE" sz="2000" dirty="0"/>
                        <a:t>Developed by Brendan </a:t>
                      </a:r>
                      <a:r>
                        <a:rPr lang="nl-BE" sz="2000" dirty="0" err="1"/>
                        <a:t>Eich</a:t>
                      </a:r>
                      <a:r>
                        <a:rPr lang="nl-BE" sz="2000" dirty="0"/>
                        <a:t> of Netscape under the name </a:t>
                      </a:r>
                      <a:r>
                        <a:rPr lang="nl-BE" sz="2000" dirty="0" err="1"/>
                        <a:t>Mocha</a:t>
                      </a:r>
                      <a:r>
                        <a:rPr lang="nl-BE" sz="2000" dirty="0"/>
                        <a:t>. Language for </a:t>
                      </a:r>
                      <a:r>
                        <a:rPr lang="nl-BE" sz="2000" dirty="0" err="1"/>
                        <a:t>client-side</a:t>
                      </a:r>
                      <a:r>
                        <a:rPr lang="nl-BE" sz="2000" dirty="0"/>
                        <a:t> scripting. Is based on C and is not related to Java.</a:t>
                      </a:r>
                    </a:p>
                  </a:txBody>
                  <a:tcPr>
                    <a:solidFill>
                      <a:schemeClr val="bg1"/>
                    </a:solidFill>
                  </a:tcPr>
                </a:tc>
                <a:extLst>
                  <a:ext uri="{0D108BD9-81ED-4DB2-BD59-A6C34878D82A}">
                    <a16:rowId xmlns:a16="http://schemas.microsoft.com/office/drawing/2014/main" val="3326199176"/>
                  </a:ext>
                </a:extLst>
              </a:tr>
              <a:tr h="261851">
                <a:tc>
                  <a:txBody>
                    <a:bodyPr/>
                    <a:lstStyle/>
                    <a:p>
                      <a:r>
                        <a:rPr lang="nl-BE" sz="2000" dirty="0"/>
                        <a:t>2001</a:t>
                      </a:r>
                    </a:p>
                  </a:txBody>
                  <a:tcPr>
                    <a:solidFill>
                      <a:schemeClr val="bg1"/>
                    </a:solidFill>
                  </a:tcPr>
                </a:tc>
                <a:tc>
                  <a:txBody>
                    <a:bodyPr/>
                    <a:lstStyle/>
                    <a:p>
                      <a:r>
                        <a:rPr lang="nl-BE" sz="2000" dirty="0"/>
                        <a:t>C#</a:t>
                      </a:r>
                    </a:p>
                  </a:txBody>
                  <a:tcPr>
                    <a:solidFill>
                      <a:schemeClr val="bg1"/>
                    </a:solidFill>
                  </a:tcPr>
                </a:tc>
                <a:tc>
                  <a:txBody>
                    <a:bodyPr/>
                    <a:lstStyle/>
                    <a:p>
                      <a:r>
                        <a:rPr lang="nl-BE" sz="2000" dirty="0"/>
                        <a:t>Developed by Microsoft as part of .NET. C# is object-</a:t>
                      </a:r>
                      <a:r>
                        <a:rPr lang="nl-BE" sz="2000" dirty="0" err="1"/>
                        <a:t>oriented</a:t>
                      </a:r>
                      <a:r>
                        <a:rPr lang="nl-BE" sz="2000" dirty="0"/>
                        <a:t> and is Microsoft's response to Java.</a:t>
                      </a:r>
                    </a:p>
                  </a:txBody>
                  <a:tcPr>
                    <a:solidFill>
                      <a:schemeClr val="bg1"/>
                    </a:solidFill>
                  </a:tcPr>
                </a:tc>
                <a:extLst>
                  <a:ext uri="{0D108BD9-81ED-4DB2-BD59-A6C34878D82A}">
                    <a16:rowId xmlns:a16="http://schemas.microsoft.com/office/drawing/2014/main" val="2440806671"/>
                  </a:ext>
                </a:extLst>
              </a:tr>
            </a:tbl>
          </a:graphicData>
        </a:graphic>
      </p:graphicFrame>
      <p:sp>
        <p:nvSpPr>
          <p:cNvPr id="3" name="Tijdelijke aanduiding voor dianummer 2">
            <a:extLst>
              <a:ext uri="{FF2B5EF4-FFF2-40B4-BE49-F238E27FC236}">
                <a16:creationId xmlns:a16="http://schemas.microsoft.com/office/drawing/2014/main" id="{337390CE-EDD4-425D-BABE-A39CADA47209}"/>
              </a:ext>
            </a:extLst>
          </p:cNvPr>
          <p:cNvSpPr>
            <a:spLocks noGrp="1"/>
          </p:cNvSpPr>
          <p:nvPr>
            <p:ph type="sldNum" sz="quarter" idx="12"/>
          </p:nvPr>
        </p:nvSpPr>
        <p:spPr/>
        <p:txBody>
          <a:bodyPr/>
          <a:lstStyle/>
          <a:p>
            <a:fld id="{FE1B3154-47D9-4402-8EDB-E791933DC0B9}" type="slidenum">
              <a:rPr lang="nl-BE" smtClean="0"/>
              <a:pPr/>
              <a:t>7</a:t>
            </a:fld>
            <a:endParaRPr lang="nl-BE" dirty="0"/>
          </a:p>
        </p:txBody>
      </p:sp>
      <p:pic>
        <p:nvPicPr>
          <p:cNvPr id="5" name="Audio 4">
            <a:hlinkClick r:id="" action="ppaction://media"/>
            <a:extLst>
              <a:ext uri="{FF2B5EF4-FFF2-40B4-BE49-F238E27FC236}">
                <a16:creationId xmlns:a16="http://schemas.microsoft.com/office/drawing/2014/main" id="{8A6D66AE-C376-4EDA-92B9-572F5F60A2E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99813621"/>
      </p:ext>
    </p:extLst>
  </p:cSld>
  <p:clrMapOvr>
    <a:masterClrMapping/>
  </p:clrMapOvr>
  <mc:AlternateContent xmlns:mc="http://schemas.openxmlformats.org/markup-compatibility/2006" xmlns:p14="http://schemas.microsoft.com/office/powerpoint/2010/main">
    <mc:Choice Requires="p14">
      <p:transition spd="slow" p14:dur="2000" advTm="19705"/>
    </mc:Choice>
    <mc:Fallback xmlns="">
      <p:transition spd="slow" advTm="197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A5495CD-1E3D-477B-B450-1F858FE0EFA9}"/>
              </a:ext>
            </a:extLst>
          </p:cNvPr>
          <p:cNvSpPr>
            <a:spLocks noGrp="1"/>
          </p:cNvSpPr>
          <p:nvPr>
            <p:ph type="title"/>
          </p:nvPr>
        </p:nvSpPr>
        <p:spPr>
          <a:xfrm>
            <a:off x="582706" y="365125"/>
            <a:ext cx="10771094" cy="920015"/>
          </a:xfrm>
          <a:noFill/>
        </p:spPr>
        <p:txBody>
          <a:bodyPr/>
          <a:lstStyle/>
          <a:p>
            <a:r>
              <a:rPr lang="nl-BE" dirty="0"/>
              <a:t>Most popular programming languages today</a:t>
            </a:r>
          </a:p>
        </p:txBody>
      </p:sp>
      <p:sp>
        <p:nvSpPr>
          <p:cNvPr id="3" name="Tijdelijke aanduiding voor inhoud 2">
            <a:extLst>
              <a:ext uri="{FF2B5EF4-FFF2-40B4-BE49-F238E27FC236}">
                <a16:creationId xmlns:a16="http://schemas.microsoft.com/office/drawing/2014/main" id="{74F3F8E9-FF48-4CEE-A59A-2D67797F84F0}"/>
              </a:ext>
            </a:extLst>
          </p:cNvPr>
          <p:cNvSpPr>
            <a:spLocks noGrp="1"/>
          </p:cNvSpPr>
          <p:nvPr>
            <p:ph idx="1"/>
          </p:nvPr>
        </p:nvSpPr>
        <p:spPr>
          <a:xfrm>
            <a:off x="582705" y="1550894"/>
            <a:ext cx="11291048" cy="4626069"/>
          </a:xfrm>
        </p:spPr>
        <p:txBody>
          <a:bodyPr/>
          <a:lstStyle/>
          <a:p>
            <a:r>
              <a:rPr lang="nl-BE" dirty="0"/>
              <a:t>The </a:t>
            </a:r>
            <a:r>
              <a:rPr lang="nl-BE" dirty="0">
                <a:hlinkClick r:id="rId5"/>
              </a:rPr>
              <a:t>TIOBE-Programming Community index </a:t>
            </a:r>
            <a:r>
              <a:rPr lang="nl-BE" dirty="0"/>
              <a:t>reflects the popularity of programming languages. </a:t>
            </a:r>
          </a:p>
        </p:txBody>
      </p:sp>
      <p:sp>
        <p:nvSpPr>
          <p:cNvPr id="5" name="Tijdelijke aanduiding voor dianummer 4">
            <a:extLst>
              <a:ext uri="{FF2B5EF4-FFF2-40B4-BE49-F238E27FC236}">
                <a16:creationId xmlns:a16="http://schemas.microsoft.com/office/drawing/2014/main" id="{1B51BC31-7B3C-4F89-B6F1-2B03EC71629D}"/>
              </a:ext>
            </a:extLst>
          </p:cNvPr>
          <p:cNvSpPr>
            <a:spLocks noGrp="1"/>
          </p:cNvSpPr>
          <p:nvPr>
            <p:ph type="sldNum" sz="quarter" idx="12"/>
          </p:nvPr>
        </p:nvSpPr>
        <p:spPr/>
        <p:txBody>
          <a:bodyPr/>
          <a:lstStyle/>
          <a:p>
            <a:fld id="{FE1B3154-47D9-4402-8EDB-E791933DC0B9}" type="slidenum">
              <a:rPr lang="nl-BE" smtClean="0"/>
              <a:pPr/>
              <a:t>8</a:t>
            </a:fld>
            <a:endParaRPr lang="nl-BE" dirty="0"/>
          </a:p>
        </p:txBody>
      </p:sp>
      <p:pic>
        <p:nvPicPr>
          <p:cNvPr id="6" name="Audio 5">
            <a:hlinkClick r:id="" action="ppaction://media"/>
            <a:extLst>
              <a:ext uri="{FF2B5EF4-FFF2-40B4-BE49-F238E27FC236}">
                <a16:creationId xmlns:a16="http://schemas.microsoft.com/office/drawing/2014/main" id="{D6AAEABC-6606-4E8B-9A4B-B39E17F07C8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pic>
        <p:nvPicPr>
          <p:cNvPr id="8" name="Picture 7">
            <a:extLst>
              <a:ext uri="{FF2B5EF4-FFF2-40B4-BE49-F238E27FC236}">
                <a16:creationId xmlns:a16="http://schemas.microsoft.com/office/drawing/2014/main" id="{A6F2A18E-5CC4-4BE2-A73D-727C3794C4E9}"/>
              </a:ext>
            </a:extLst>
          </p:cNvPr>
          <p:cNvPicPr>
            <a:picLocks noChangeAspect="1"/>
          </p:cNvPicPr>
          <p:nvPr/>
        </p:nvPicPr>
        <p:blipFill>
          <a:blip r:embed="rId7"/>
          <a:stretch>
            <a:fillRect/>
          </a:stretch>
        </p:blipFill>
        <p:spPr>
          <a:xfrm>
            <a:off x="953823" y="2513285"/>
            <a:ext cx="7541995" cy="4344715"/>
          </a:xfrm>
          <a:prstGeom prst="rect">
            <a:avLst/>
          </a:prstGeom>
        </p:spPr>
      </p:pic>
    </p:spTree>
    <p:extLst>
      <p:ext uri="{BB962C8B-B14F-4D97-AF65-F5344CB8AC3E}">
        <p14:creationId xmlns:p14="http://schemas.microsoft.com/office/powerpoint/2010/main" val="2708364635"/>
      </p:ext>
    </p:extLst>
  </p:cSld>
  <p:clrMapOvr>
    <a:masterClrMapping/>
  </p:clrMapOvr>
  <mc:AlternateContent xmlns:mc="http://schemas.openxmlformats.org/markup-compatibility/2006" xmlns:p14="http://schemas.microsoft.com/office/powerpoint/2010/main">
    <mc:Choice Requires="p14">
      <p:transition spd="slow" p14:dur="2000" advTm="11378"/>
    </mc:Choice>
    <mc:Fallback xmlns="">
      <p:transition spd="slow" advTm="113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934AE48-2806-4999-ABBF-69CC7A267E7E}"/>
              </a:ext>
            </a:extLst>
          </p:cNvPr>
          <p:cNvSpPr>
            <a:spLocks noGrp="1"/>
          </p:cNvSpPr>
          <p:nvPr>
            <p:ph type="title"/>
          </p:nvPr>
        </p:nvSpPr>
        <p:spPr>
          <a:xfrm>
            <a:off x="467092" y="221029"/>
            <a:ext cx="10771094" cy="920015"/>
          </a:xfrm>
          <a:noFill/>
        </p:spPr>
        <p:txBody>
          <a:bodyPr/>
          <a:lstStyle/>
          <a:p>
            <a:r>
              <a:rPr lang="nl-BE" dirty="0"/>
              <a:t>Use of Python</a:t>
            </a:r>
          </a:p>
        </p:txBody>
      </p:sp>
      <p:pic>
        <p:nvPicPr>
          <p:cNvPr id="1026" name="Picture 2" descr="https://zgab33vy595fw5zq-zippykid.netdna-ssl.com/wp-content/uploads/2017/09/growth_major_languages-1-1024x878.png">
            <a:extLst>
              <a:ext uri="{FF2B5EF4-FFF2-40B4-BE49-F238E27FC236}">
                <a16:creationId xmlns:a16="http://schemas.microsoft.com/office/drawing/2014/main" id="{36C787F1-CA98-4433-8981-897A6817D970}"/>
              </a:ext>
            </a:extLst>
          </p:cNvPr>
          <p:cNvPicPr>
            <a:picLocks noGrp="1" noChangeAspect="1" noChangeArrowheads="1"/>
          </p:cNvPicPr>
          <p:nvPr>
            <p:ph sz="half" idx="1"/>
          </p:nvPr>
        </p:nvPicPr>
        <p:blipFill>
          <a:blip r:embed="rId5" cstate="email">
            <a:extLst>
              <a:ext uri="{28A0092B-C50C-407E-A947-70E740481C1C}">
                <a14:useLocalDpi xmlns:a14="http://schemas.microsoft.com/office/drawing/2010/main"/>
              </a:ext>
            </a:extLst>
          </a:blip>
          <a:stretch>
            <a:fillRect/>
          </a:stretch>
        </p:blipFill>
        <p:spPr bwMode="auto">
          <a:xfrm>
            <a:off x="891545" y="1825625"/>
            <a:ext cx="5074909" cy="4351338"/>
          </a:xfrm>
          <a:prstGeom prst="rect">
            <a:avLst/>
          </a:prstGeom>
          <a:noFill/>
          <a:extLst>
            <a:ext uri="{909E8E84-426E-40DD-AFC4-6F175D3DCCD1}">
              <a14:hiddenFill xmlns:a14="http://schemas.microsoft.com/office/drawing/2010/main">
                <a:solidFill>
                  <a:srgbClr val="FFFFFF"/>
                </a:solidFill>
              </a14:hiddenFill>
            </a:ext>
          </a:extLst>
        </p:spPr>
      </p:pic>
      <p:sp>
        <p:nvSpPr>
          <p:cNvPr id="7" name="Tijdelijke aanduiding voor inhoud 6">
            <a:extLst>
              <a:ext uri="{FF2B5EF4-FFF2-40B4-BE49-F238E27FC236}">
                <a16:creationId xmlns:a16="http://schemas.microsoft.com/office/drawing/2014/main" id="{63FB5090-3082-4A53-8539-86A549B66C2C}"/>
              </a:ext>
            </a:extLst>
          </p:cNvPr>
          <p:cNvSpPr>
            <a:spLocks noGrp="1"/>
          </p:cNvSpPr>
          <p:nvPr>
            <p:ph sz="half" idx="2"/>
          </p:nvPr>
        </p:nvSpPr>
        <p:spPr>
          <a:xfrm>
            <a:off x="6172200" y="1825625"/>
            <a:ext cx="5422392" cy="4351338"/>
          </a:xfrm>
        </p:spPr>
        <p:txBody>
          <a:bodyPr/>
          <a:lstStyle/>
          <a:p>
            <a:r>
              <a:rPr lang="nl-BE" dirty="0"/>
              <a:t>2017, 'Python' was the most frequently entered tag on </a:t>
            </a:r>
            <a:r>
              <a:rPr lang="nl-BE" dirty="0">
                <a:hlinkClick r:id="rId6"/>
              </a:rPr>
              <a:t>Stack Overflow</a:t>
            </a:r>
            <a:r>
              <a:rPr lang="nl-BE" dirty="0"/>
              <a:t>.</a:t>
            </a:r>
          </a:p>
          <a:p>
            <a:r>
              <a:rPr lang="nl-BE" dirty="0"/>
              <a:t>The rise of Python is impressive as Python was still at the bottom of the top 5 in 2012.</a:t>
            </a:r>
          </a:p>
        </p:txBody>
      </p:sp>
      <p:sp>
        <p:nvSpPr>
          <p:cNvPr id="3" name="Tijdelijke aanduiding voor dianummer 2">
            <a:extLst>
              <a:ext uri="{FF2B5EF4-FFF2-40B4-BE49-F238E27FC236}">
                <a16:creationId xmlns:a16="http://schemas.microsoft.com/office/drawing/2014/main" id="{EF4444EB-E2B8-4CFF-8B84-439973E3AEBF}"/>
              </a:ext>
            </a:extLst>
          </p:cNvPr>
          <p:cNvSpPr>
            <a:spLocks noGrp="1"/>
          </p:cNvSpPr>
          <p:nvPr>
            <p:ph type="sldNum" sz="quarter" idx="12"/>
          </p:nvPr>
        </p:nvSpPr>
        <p:spPr/>
        <p:txBody>
          <a:bodyPr/>
          <a:lstStyle/>
          <a:p>
            <a:fld id="{B105FAA3-C3E4-40D0-B2B7-65B62F79F625}" type="slidenum">
              <a:rPr lang="nl-BE" smtClean="0"/>
              <a:t>9</a:t>
            </a:fld>
            <a:endParaRPr lang="nl-BE"/>
          </a:p>
        </p:txBody>
      </p:sp>
      <p:pic>
        <p:nvPicPr>
          <p:cNvPr id="4" name="Audio 3">
            <a:hlinkClick r:id="" action="ppaction://media"/>
            <a:extLst>
              <a:ext uri="{FF2B5EF4-FFF2-40B4-BE49-F238E27FC236}">
                <a16:creationId xmlns:a16="http://schemas.microsoft.com/office/drawing/2014/main" id="{9360348C-2D51-4230-A78F-08C22C25BE5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937416680"/>
      </p:ext>
    </p:extLst>
  </p:cSld>
  <p:clrMapOvr>
    <a:masterClrMapping/>
  </p:clrMapOvr>
  <mc:AlternateContent xmlns:mc="http://schemas.openxmlformats.org/markup-compatibility/2006" xmlns:p14="http://schemas.microsoft.com/office/powerpoint/2010/main">
    <mc:Choice Requires="p14">
      <p:transition spd="slow" p14:dur="2000" advTm="5630"/>
    </mc:Choice>
    <mc:Fallback xmlns="">
      <p:transition spd="slow" advTm="56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2|0.9|0.5|4.1|0.6|0.7|1|1.5|0.9"/>
</p:tagLst>
</file>

<file path=ppt/tags/tag2.xml><?xml version="1.0" encoding="utf-8"?>
<p:tagLst xmlns:a="http://schemas.openxmlformats.org/drawingml/2006/main" xmlns:r="http://schemas.openxmlformats.org/officeDocument/2006/relationships" xmlns:p="http://schemas.openxmlformats.org/presentationml/2006/main">
  <p:tag name="TIMING" val="|2.5|0.9|1.5|0.3|0.6"/>
</p:tagLst>
</file>

<file path=ppt/tags/tag3.xml><?xml version="1.0" encoding="utf-8"?>
<p:tagLst xmlns:a="http://schemas.openxmlformats.org/drawingml/2006/main" xmlns:r="http://schemas.openxmlformats.org/officeDocument/2006/relationships" xmlns:p="http://schemas.openxmlformats.org/presentationml/2006/main">
  <p:tag name="TIMING" val="|2.7|0.6|1.1|0.3|0.3"/>
</p:tagLst>
</file>

<file path=ppt/tags/tag4.xml><?xml version="1.0" encoding="utf-8"?>
<p:tagLst xmlns:a="http://schemas.openxmlformats.org/drawingml/2006/main" xmlns:r="http://schemas.openxmlformats.org/officeDocument/2006/relationships" xmlns:p="http://schemas.openxmlformats.org/presentationml/2006/main">
  <p:tag name="TIMING" val="|1.2|1.3|0.5|1.6|1.1"/>
</p:tagLst>
</file>

<file path=ppt/tags/tag5.xml><?xml version="1.0" encoding="utf-8"?>
<p:tagLst xmlns:a="http://schemas.openxmlformats.org/drawingml/2006/main" xmlns:r="http://schemas.openxmlformats.org/officeDocument/2006/relationships" xmlns:p="http://schemas.openxmlformats.org/presentationml/2006/main">
  <p:tag name="TIMING" val="|1.8"/>
</p:tagLst>
</file>

<file path=ppt/theme/theme1.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5640</Words>
  <Application>Microsoft Office PowerPoint</Application>
  <PresentationFormat>Widescreen</PresentationFormat>
  <Paragraphs>622</Paragraphs>
  <Slides>45</Slides>
  <Notes>40</Notes>
  <HiddenSlides>0</HiddenSlides>
  <MMClips>41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45</vt:i4>
      </vt:variant>
    </vt:vector>
  </HeadingPairs>
  <TitlesOfParts>
    <vt:vector size="55" baseType="lpstr">
      <vt:lpstr>arial</vt:lpstr>
      <vt:lpstr>arial</vt:lpstr>
      <vt:lpstr>Bradley Hand ITC</vt:lpstr>
      <vt:lpstr>Calibri</vt:lpstr>
      <vt:lpstr>Calibri </vt:lpstr>
      <vt:lpstr>Consolas</vt:lpstr>
      <vt:lpstr>Courier New</vt:lpstr>
      <vt:lpstr>Verdana</vt:lpstr>
      <vt:lpstr>Wingdings</vt:lpstr>
      <vt:lpstr>Kantoorthema</vt:lpstr>
      <vt:lpstr>Chapter 1</vt:lpstr>
      <vt:lpstr>Content</vt:lpstr>
      <vt:lpstr>Going back in time...</vt:lpstr>
      <vt:lpstr>Going back in time...</vt:lpstr>
      <vt:lpstr>Going back in time...</vt:lpstr>
      <vt:lpstr>Going back in time...</vt:lpstr>
      <vt:lpstr>Going back in time...</vt:lpstr>
      <vt:lpstr>Most popular programming languages today</vt:lpstr>
      <vt:lpstr>Use of Python</vt:lpstr>
      <vt:lpstr>Why Python @ IT Factory?</vt:lpstr>
      <vt:lpstr>Why Python @ IT Factory?</vt:lpstr>
      <vt:lpstr>Why Python @ ITFactory?</vt:lpstr>
      <vt:lpstr>Sequence</vt:lpstr>
      <vt:lpstr>Getting to know PyCharm</vt:lpstr>
      <vt:lpstr>Getting to know PyCharm</vt:lpstr>
      <vt:lpstr>Getting to know PyCharm</vt:lpstr>
      <vt:lpstr>Getting to know PyCharm</vt:lpstr>
      <vt:lpstr>Getting to know PyCharm</vt:lpstr>
      <vt:lpstr>Getting to know PyCharm</vt:lpstr>
      <vt:lpstr>Getting to know PyCharm</vt:lpstr>
      <vt:lpstr>Example: roller coaster.py</vt:lpstr>
      <vt:lpstr>roller_coaster.py</vt:lpstr>
      <vt:lpstr>roller coaster.py</vt:lpstr>
      <vt:lpstr>Variables</vt:lpstr>
      <vt:lpstr>Naming variables</vt:lpstr>
      <vt:lpstr>Schematic</vt:lpstr>
      <vt:lpstr>Data type of a variable</vt:lpstr>
      <vt:lpstr>Python Console</vt:lpstr>
      <vt:lpstr>Dynamic typing</vt:lpstr>
      <vt:lpstr>Type conversions</vt:lpstr>
      <vt:lpstr>Type conversions</vt:lpstr>
      <vt:lpstr>Arithmetic operators</vt:lpstr>
      <vt:lpstr>Arithmetic operators</vt:lpstr>
      <vt:lpstr>Division</vt:lpstr>
      <vt:lpstr>Operators for strings</vt:lpstr>
      <vt:lpstr>Shorthand operators</vt:lpstr>
      <vt:lpstr>capacity.py</vt:lpstr>
      <vt:lpstr>capacity.py</vt:lpstr>
      <vt:lpstr>capacity.py</vt:lpstr>
      <vt:lpstr>capacity.py</vt:lpstr>
      <vt:lpstr>Input function</vt:lpstr>
      <vt:lpstr>capacity.py</vt:lpstr>
      <vt:lpstr>Comments in a Python program</vt:lpstr>
      <vt:lpstr>Recap</vt:lpstr>
      <vt:lpstr>Recap</vt:lpstr>
    </vt:vector>
  </TitlesOfParts>
  <Company>Thomas More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Christel Maes</dc:creator>
  <cp:lastModifiedBy>Ellen Torfs</cp:lastModifiedBy>
  <cp:revision>146</cp:revision>
  <dcterms:created xsi:type="dcterms:W3CDTF">2018-02-21T07:41:18Z</dcterms:created>
  <dcterms:modified xsi:type="dcterms:W3CDTF">2021-09-06T11:51:42Z</dcterms:modified>
</cp:coreProperties>
</file>

<file path=docProps/thumbnail.jpeg>
</file>